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2"/>
  </p:notesMasterIdLst>
  <p:handoutMasterIdLst>
    <p:handoutMasterId r:id="rId33"/>
  </p:handoutMasterIdLst>
  <p:sldIdLst>
    <p:sldId id="358" r:id="rId2"/>
    <p:sldId id="394" r:id="rId3"/>
    <p:sldId id="402" r:id="rId4"/>
    <p:sldId id="349" r:id="rId5"/>
    <p:sldId id="356" r:id="rId6"/>
    <p:sldId id="395" r:id="rId7"/>
    <p:sldId id="407" r:id="rId8"/>
    <p:sldId id="408" r:id="rId9"/>
    <p:sldId id="415" r:id="rId10"/>
    <p:sldId id="360" r:id="rId11"/>
    <p:sldId id="411" r:id="rId12"/>
    <p:sldId id="414" r:id="rId13"/>
    <p:sldId id="416" r:id="rId14"/>
    <p:sldId id="361" r:id="rId15"/>
    <p:sldId id="357" r:id="rId16"/>
    <p:sldId id="418" r:id="rId17"/>
    <p:sldId id="413" r:id="rId18"/>
    <p:sldId id="412" r:id="rId19"/>
    <p:sldId id="351" r:id="rId20"/>
    <p:sldId id="344" r:id="rId21"/>
    <p:sldId id="362" r:id="rId22"/>
    <p:sldId id="345" r:id="rId23"/>
    <p:sldId id="371" r:id="rId24"/>
    <p:sldId id="353" r:id="rId25"/>
    <p:sldId id="372" r:id="rId26"/>
    <p:sldId id="373" r:id="rId27"/>
    <p:sldId id="352" r:id="rId28"/>
    <p:sldId id="399" r:id="rId29"/>
    <p:sldId id="389" r:id="rId30"/>
    <p:sldId id="336" r:id="rId31"/>
  </p:sldIdLst>
  <p:sldSz cx="9144000" cy="6858000" type="letter"/>
  <p:notesSz cx="6950075" cy="92360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570F90-A00D-4257-BE56-B8E9CB7A2226}" v="2" dt="2020-12-18T13:59:23.6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436" autoAdjust="0"/>
    <p:restoredTop sz="77554" autoAdjust="0"/>
  </p:normalViewPr>
  <p:slideViewPr>
    <p:cSldViewPr>
      <p:cViewPr varScale="1">
        <p:scale>
          <a:sx n="88" d="100"/>
          <a:sy n="88" d="100"/>
        </p:scale>
        <p:origin x="1872" y="90"/>
      </p:cViewPr>
      <p:guideLst>
        <p:guide orient="horz" pos="2160"/>
        <p:guide pos="2880"/>
      </p:guideLst>
    </p:cSldViewPr>
  </p:slideViewPr>
  <p:outlineViewPr>
    <p:cViewPr>
      <p:scale>
        <a:sx n="33" d="100"/>
        <a:sy n="33" d="100"/>
      </p:scale>
      <p:origin x="0" y="-519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2918" y="-581"/>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S" userId="7a24d8dac3140fdf" providerId="LiveId" clId="{DC570F90-A00D-4257-BE56-B8E9CB7A2226}"/>
    <pc:docChg chg="modSld">
      <pc:chgData name="Jessica S" userId="7a24d8dac3140fdf" providerId="LiveId" clId="{DC570F90-A00D-4257-BE56-B8E9CB7A2226}" dt="2020-12-18T13:59:28.850" v="4" actId="20577"/>
      <pc:docMkLst>
        <pc:docMk/>
      </pc:docMkLst>
      <pc:sldChg chg="delSp modTransition modAnim">
        <pc:chgData name="Jessica S" userId="7a24d8dac3140fdf" providerId="LiveId" clId="{DC570F90-A00D-4257-BE56-B8E9CB7A2226}" dt="2020-12-18T13:59:23.600" v="1"/>
        <pc:sldMkLst>
          <pc:docMk/>
          <pc:sldMk cId="0" sldId="336"/>
        </pc:sldMkLst>
        <pc:picChg chg="del">
          <ac:chgData name="Jessica S" userId="7a24d8dac3140fdf" providerId="LiveId" clId="{DC570F90-A00D-4257-BE56-B8E9CB7A2226}" dt="2020-12-18T13:59:21.181" v="0"/>
          <ac:picMkLst>
            <pc:docMk/>
            <pc:sldMk cId="0" sldId="336"/>
            <ac:picMk id="2" creationId="{331B1DE8-9769-44B2-B08B-8411E91EE5BD}"/>
          </ac:picMkLst>
        </pc:picChg>
      </pc:sldChg>
      <pc:sldChg chg="delSp modTransition modAnim">
        <pc:chgData name="Jessica S" userId="7a24d8dac3140fdf" providerId="LiveId" clId="{DC570F90-A00D-4257-BE56-B8E9CB7A2226}" dt="2020-12-18T13:59:23.600" v="1"/>
        <pc:sldMkLst>
          <pc:docMk/>
          <pc:sldMk cId="0" sldId="344"/>
        </pc:sldMkLst>
        <pc:picChg chg="del">
          <ac:chgData name="Jessica S" userId="7a24d8dac3140fdf" providerId="LiveId" clId="{DC570F90-A00D-4257-BE56-B8E9CB7A2226}" dt="2020-12-18T13:59:21.181" v="0"/>
          <ac:picMkLst>
            <pc:docMk/>
            <pc:sldMk cId="0" sldId="344"/>
            <ac:picMk id="2" creationId="{70BB9611-9C09-4F87-8668-06D5ACDC5BDB}"/>
          </ac:picMkLst>
        </pc:picChg>
      </pc:sldChg>
      <pc:sldChg chg="delSp modTransition modAnim">
        <pc:chgData name="Jessica S" userId="7a24d8dac3140fdf" providerId="LiveId" clId="{DC570F90-A00D-4257-BE56-B8E9CB7A2226}" dt="2020-12-18T13:59:23.600" v="1"/>
        <pc:sldMkLst>
          <pc:docMk/>
          <pc:sldMk cId="0" sldId="345"/>
        </pc:sldMkLst>
        <pc:picChg chg="del">
          <ac:chgData name="Jessica S" userId="7a24d8dac3140fdf" providerId="LiveId" clId="{DC570F90-A00D-4257-BE56-B8E9CB7A2226}" dt="2020-12-18T13:59:21.181" v="0"/>
          <ac:picMkLst>
            <pc:docMk/>
            <pc:sldMk cId="0" sldId="345"/>
            <ac:picMk id="2" creationId="{CDE1810C-73CD-4788-A6A9-CFB62EBF38D4}"/>
          </ac:picMkLst>
        </pc:picChg>
      </pc:sldChg>
      <pc:sldChg chg="delSp modTransition modAnim">
        <pc:chgData name="Jessica S" userId="7a24d8dac3140fdf" providerId="LiveId" clId="{DC570F90-A00D-4257-BE56-B8E9CB7A2226}" dt="2020-12-18T13:59:23.600" v="1"/>
        <pc:sldMkLst>
          <pc:docMk/>
          <pc:sldMk cId="0" sldId="349"/>
        </pc:sldMkLst>
        <pc:picChg chg="del">
          <ac:chgData name="Jessica S" userId="7a24d8dac3140fdf" providerId="LiveId" clId="{DC570F90-A00D-4257-BE56-B8E9CB7A2226}" dt="2020-12-18T13:59:21.181" v="0"/>
          <ac:picMkLst>
            <pc:docMk/>
            <pc:sldMk cId="0" sldId="349"/>
            <ac:picMk id="3" creationId="{F5CC2279-2FC1-4A86-9B4E-CD5AECC78C6D}"/>
          </ac:picMkLst>
        </pc:picChg>
      </pc:sldChg>
      <pc:sldChg chg="delSp modTransition modAnim">
        <pc:chgData name="Jessica S" userId="7a24d8dac3140fdf" providerId="LiveId" clId="{DC570F90-A00D-4257-BE56-B8E9CB7A2226}" dt="2020-12-18T13:59:23.600" v="1"/>
        <pc:sldMkLst>
          <pc:docMk/>
          <pc:sldMk cId="0" sldId="351"/>
        </pc:sldMkLst>
        <pc:picChg chg="del">
          <ac:chgData name="Jessica S" userId="7a24d8dac3140fdf" providerId="LiveId" clId="{DC570F90-A00D-4257-BE56-B8E9CB7A2226}" dt="2020-12-18T13:59:21.181" v="0"/>
          <ac:picMkLst>
            <pc:docMk/>
            <pc:sldMk cId="0" sldId="351"/>
            <ac:picMk id="5" creationId="{B491F19A-7FAB-406A-896C-1B4D21106C31}"/>
          </ac:picMkLst>
        </pc:picChg>
      </pc:sldChg>
      <pc:sldChg chg="delSp modTransition modAnim">
        <pc:chgData name="Jessica S" userId="7a24d8dac3140fdf" providerId="LiveId" clId="{DC570F90-A00D-4257-BE56-B8E9CB7A2226}" dt="2020-12-18T13:59:23.600" v="1"/>
        <pc:sldMkLst>
          <pc:docMk/>
          <pc:sldMk cId="0" sldId="352"/>
        </pc:sldMkLst>
        <pc:picChg chg="del">
          <ac:chgData name="Jessica S" userId="7a24d8dac3140fdf" providerId="LiveId" clId="{DC570F90-A00D-4257-BE56-B8E9CB7A2226}" dt="2020-12-18T13:59:21.181" v="0"/>
          <ac:picMkLst>
            <pc:docMk/>
            <pc:sldMk cId="0" sldId="352"/>
            <ac:picMk id="2" creationId="{47938D0F-F61C-41A9-BA56-630A1DF605CB}"/>
          </ac:picMkLst>
        </pc:picChg>
      </pc:sldChg>
      <pc:sldChg chg="delSp modTransition modAnim">
        <pc:chgData name="Jessica S" userId="7a24d8dac3140fdf" providerId="LiveId" clId="{DC570F90-A00D-4257-BE56-B8E9CB7A2226}" dt="2020-12-18T13:59:23.600" v="1"/>
        <pc:sldMkLst>
          <pc:docMk/>
          <pc:sldMk cId="0" sldId="353"/>
        </pc:sldMkLst>
        <pc:picChg chg="del">
          <ac:chgData name="Jessica S" userId="7a24d8dac3140fdf" providerId="LiveId" clId="{DC570F90-A00D-4257-BE56-B8E9CB7A2226}" dt="2020-12-18T13:59:21.181" v="0"/>
          <ac:picMkLst>
            <pc:docMk/>
            <pc:sldMk cId="0" sldId="353"/>
            <ac:picMk id="2" creationId="{E39E47EA-6C81-414F-ABEF-717C5C6DB728}"/>
          </ac:picMkLst>
        </pc:picChg>
      </pc:sldChg>
      <pc:sldChg chg="delSp modTransition modAnim">
        <pc:chgData name="Jessica S" userId="7a24d8dac3140fdf" providerId="LiveId" clId="{DC570F90-A00D-4257-BE56-B8E9CB7A2226}" dt="2020-12-18T13:59:23.600" v="1"/>
        <pc:sldMkLst>
          <pc:docMk/>
          <pc:sldMk cId="0" sldId="356"/>
        </pc:sldMkLst>
        <pc:picChg chg="del">
          <ac:chgData name="Jessica S" userId="7a24d8dac3140fdf" providerId="LiveId" clId="{DC570F90-A00D-4257-BE56-B8E9CB7A2226}" dt="2020-12-18T13:59:21.181" v="0"/>
          <ac:picMkLst>
            <pc:docMk/>
            <pc:sldMk cId="0" sldId="356"/>
            <ac:picMk id="7" creationId="{8C4595AC-F1E2-4FCC-BC31-4B8FBE34E79E}"/>
          </ac:picMkLst>
        </pc:picChg>
      </pc:sldChg>
      <pc:sldChg chg="delSp modTransition modAnim">
        <pc:chgData name="Jessica S" userId="7a24d8dac3140fdf" providerId="LiveId" clId="{DC570F90-A00D-4257-BE56-B8E9CB7A2226}" dt="2020-12-18T13:59:23.600" v="1"/>
        <pc:sldMkLst>
          <pc:docMk/>
          <pc:sldMk cId="0" sldId="357"/>
        </pc:sldMkLst>
        <pc:picChg chg="del">
          <ac:chgData name="Jessica S" userId="7a24d8dac3140fdf" providerId="LiveId" clId="{DC570F90-A00D-4257-BE56-B8E9CB7A2226}" dt="2020-12-18T13:59:21.181" v="0"/>
          <ac:picMkLst>
            <pc:docMk/>
            <pc:sldMk cId="0" sldId="357"/>
            <ac:picMk id="2" creationId="{922DC515-253A-4507-A19B-6BE76AF82C5D}"/>
          </ac:picMkLst>
        </pc:picChg>
      </pc:sldChg>
      <pc:sldChg chg="delSp modTransition modAnim modNotesTx">
        <pc:chgData name="Jessica S" userId="7a24d8dac3140fdf" providerId="LiveId" clId="{DC570F90-A00D-4257-BE56-B8E9CB7A2226}" dt="2020-12-18T13:59:28.850" v="4" actId="20577"/>
        <pc:sldMkLst>
          <pc:docMk/>
          <pc:sldMk cId="2691985051" sldId="358"/>
        </pc:sldMkLst>
        <pc:picChg chg="del">
          <ac:chgData name="Jessica S" userId="7a24d8dac3140fdf" providerId="LiveId" clId="{DC570F90-A00D-4257-BE56-B8E9CB7A2226}" dt="2020-12-18T13:59:21.181" v="0"/>
          <ac:picMkLst>
            <pc:docMk/>
            <pc:sldMk cId="2691985051" sldId="358"/>
            <ac:picMk id="7" creationId="{C6946DDB-7DE2-45AE-9DDA-81883AD5A11C}"/>
          </ac:picMkLst>
        </pc:picChg>
      </pc:sldChg>
      <pc:sldChg chg="delSp modTransition modAnim">
        <pc:chgData name="Jessica S" userId="7a24d8dac3140fdf" providerId="LiveId" clId="{DC570F90-A00D-4257-BE56-B8E9CB7A2226}" dt="2020-12-18T13:59:23.600" v="1"/>
        <pc:sldMkLst>
          <pc:docMk/>
          <pc:sldMk cId="3729810509" sldId="360"/>
        </pc:sldMkLst>
        <pc:picChg chg="del">
          <ac:chgData name="Jessica S" userId="7a24d8dac3140fdf" providerId="LiveId" clId="{DC570F90-A00D-4257-BE56-B8E9CB7A2226}" dt="2020-12-18T13:59:21.181" v="0"/>
          <ac:picMkLst>
            <pc:docMk/>
            <pc:sldMk cId="3729810509" sldId="360"/>
            <ac:picMk id="3" creationId="{65FFCFBF-DBD0-4FCD-8394-9BE404ADCE55}"/>
          </ac:picMkLst>
        </pc:picChg>
      </pc:sldChg>
      <pc:sldChg chg="delSp modTransition modAnim">
        <pc:chgData name="Jessica S" userId="7a24d8dac3140fdf" providerId="LiveId" clId="{DC570F90-A00D-4257-BE56-B8E9CB7A2226}" dt="2020-12-18T13:59:23.600" v="1"/>
        <pc:sldMkLst>
          <pc:docMk/>
          <pc:sldMk cId="3261399948" sldId="361"/>
        </pc:sldMkLst>
        <pc:picChg chg="del">
          <ac:chgData name="Jessica S" userId="7a24d8dac3140fdf" providerId="LiveId" clId="{DC570F90-A00D-4257-BE56-B8E9CB7A2226}" dt="2020-12-18T13:59:21.181" v="0"/>
          <ac:picMkLst>
            <pc:docMk/>
            <pc:sldMk cId="3261399948" sldId="361"/>
            <ac:picMk id="2" creationId="{4032CD75-8CDD-4F9A-9960-77B130AA4EAB}"/>
          </ac:picMkLst>
        </pc:picChg>
      </pc:sldChg>
      <pc:sldChg chg="delSp modTransition modAnim">
        <pc:chgData name="Jessica S" userId="7a24d8dac3140fdf" providerId="LiveId" clId="{DC570F90-A00D-4257-BE56-B8E9CB7A2226}" dt="2020-12-18T13:59:23.600" v="1"/>
        <pc:sldMkLst>
          <pc:docMk/>
          <pc:sldMk cId="2725283821" sldId="362"/>
        </pc:sldMkLst>
        <pc:picChg chg="del">
          <ac:chgData name="Jessica S" userId="7a24d8dac3140fdf" providerId="LiveId" clId="{DC570F90-A00D-4257-BE56-B8E9CB7A2226}" dt="2020-12-18T13:59:21.181" v="0"/>
          <ac:picMkLst>
            <pc:docMk/>
            <pc:sldMk cId="2725283821" sldId="362"/>
            <ac:picMk id="2" creationId="{EBEFD855-0641-4FAB-833E-AA80B05C395B}"/>
          </ac:picMkLst>
        </pc:picChg>
      </pc:sldChg>
      <pc:sldChg chg="delSp modTransition modAnim">
        <pc:chgData name="Jessica S" userId="7a24d8dac3140fdf" providerId="LiveId" clId="{DC570F90-A00D-4257-BE56-B8E9CB7A2226}" dt="2020-12-18T13:59:23.600" v="1"/>
        <pc:sldMkLst>
          <pc:docMk/>
          <pc:sldMk cId="1084798370" sldId="371"/>
        </pc:sldMkLst>
        <pc:picChg chg="del">
          <ac:chgData name="Jessica S" userId="7a24d8dac3140fdf" providerId="LiveId" clId="{DC570F90-A00D-4257-BE56-B8E9CB7A2226}" dt="2020-12-18T13:59:21.181" v="0"/>
          <ac:picMkLst>
            <pc:docMk/>
            <pc:sldMk cId="1084798370" sldId="371"/>
            <ac:picMk id="4" creationId="{A78CB69D-9254-4B21-B74B-9A79BEDC0130}"/>
          </ac:picMkLst>
        </pc:picChg>
      </pc:sldChg>
      <pc:sldChg chg="delSp modTransition modAnim">
        <pc:chgData name="Jessica S" userId="7a24d8dac3140fdf" providerId="LiveId" clId="{DC570F90-A00D-4257-BE56-B8E9CB7A2226}" dt="2020-12-18T13:59:23.600" v="1"/>
        <pc:sldMkLst>
          <pc:docMk/>
          <pc:sldMk cId="0" sldId="372"/>
        </pc:sldMkLst>
        <pc:picChg chg="del">
          <ac:chgData name="Jessica S" userId="7a24d8dac3140fdf" providerId="LiveId" clId="{DC570F90-A00D-4257-BE56-B8E9CB7A2226}" dt="2020-12-18T13:59:21.181" v="0"/>
          <ac:picMkLst>
            <pc:docMk/>
            <pc:sldMk cId="0" sldId="372"/>
            <ac:picMk id="4" creationId="{CEF7356B-C219-48B9-A743-4694026DC802}"/>
          </ac:picMkLst>
        </pc:picChg>
      </pc:sldChg>
      <pc:sldChg chg="delSp modTransition modAnim">
        <pc:chgData name="Jessica S" userId="7a24d8dac3140fdf" providerId="LiveId" clId="{DC570F90-A00D-4257-BE56-B8E9CB7A2226}" dt="2020-12-18T13:59:23.600" v="1"/>
        <pc:sldMkLst>
          <pc:docMk/>
          <pc:sldMk cId="0" sldId="373"/>
        </pc:sldMkLst>
        <pc:picChg chg="del">
          <ac:chgData name="Jessica S" userId="7a24d8dac3140fdf" providerId="LiveId" clId="{DC570F90-A00D-4257-BE56-B8E9CB7A2226}" dt="2020-12-18T13:59:21.181" v="0"/>
          <ac:picMkLst>
            <pc:docMk/>
            <pc:sldMk cId="0" sldId="373"/>
            <ac:picMk id="2" creationId="{637494D7-5A7E-4910-A6A3-D3042D2DBCB1}"/>
          </ac:picMkLst>
        </pc:picChg>
      </pc:sldChg>
      <pc:sldChg chg="delSp modTransition modAnim">
        <pc:chgData name="Jessica S" userId="7a24d8dac3140fdf" providerId="LiveId" clId="{DC570F90-A00D-4257-BE56-B8E9CB7A2226}" dt="2020-12-18T13:59:23.600" v="1"/>
        <pc:sldMkLst>
          <pc:docMk/>
          <pc:sldMk cId="0" sldId="389"/>
        </pc:sldMkLst>
        <pc:picChg chg="del">
          <ac:chgData name="Jessica S" userId="7a24d8dac3140fdf" providerId="LiveId" clId="{DC570F90-A00D-4257-BE56-B8E9CB7A2226}" dt="2020-12-18T13:59:21.181" v="0"/>
          <ac:picMkLst>
            <pc:docMk/>
            <pc:sldMk cId="0" sldId="389"/>
            <ac:picMk id="2" creationId="{D06D6532-0387-4057-B7B3-657D38F67083}"/>
          </ac:picMkLst>
        </pc:picChg>
      </pc:sldChg>
      <pc:sldChg chg="delSp modTransition modAnim">
        <pc:chgData name="Jessica S" userId="7a24d8dac3140fdf" providerId="LiveId" clId="{DC570F90-A00D-4257-BE56-B8E9CB7A2226}" dt="2020-12-18T13:59:23.600" v="1"/>
        <pc:sldMkLst>
          <pc:docMk/>
          <pc:sldMk cId="1062314717" sldId="394"/>
        </pc:sldMkLst>
        <pc:picChg chg="del">
          <ac:chgData name="Jessica S" userId="7a24d8dac3140fdf" providerId="LiveId" clId="{DC570F90-A00D-4257-BE56-B8E9CB7A2226}" dt="2020-12-18T13:59:21.181" v="0"/>
          <ac:picMkLst>
            <pc:docMk/>
            <pc:sldMk cId="1062314717" sldId="394"/>
            <ac:picMk id="9" creationId="{966C77DF-8446-4B73-8CE3-E3962AF4894A}"/>
          </ac:picMkLst>
        </pc:picChg>
      </pc:sldChg>
      <pc:sldChg chg="delSp modTransition modAnim">
        <pc:chgData name="Jessica S" userId="7a24d8dac3140fdf" providerId="LiveId" clId="{DC570F90-A00D-4257-BE56-B8E9CB7A2226}" dt="2020-12-18T13:59:23.600" v="1"/>
        <pc:sldMkLst>
          <pc:docMk/>
          <pc:sldMk cId="0" sldId="395"/>
        </pc:sldMkLst>
        <pc:picChg chg="del">
          <ac:chgData name="Jessica S" userId="7a24d8dac3140fdf" providerId="LiveId" clId="{DC570F90-A00D-4257-BE56-B8E9CB7A2226}" dt="2020-12-18T13:59:21.181" v="0"/>
          <ac:picMkLst>
            <pc:docMk/>
            <pc:sldMk cId="0" sldId="395"/>
            <ac:picMk id="4" creationId="{FFCC8B84-6971-4548-AD96-2B39690861E6}"/>
          </ac:picMkLst>
        </pc:picChg>
      </pc:sldChg>
      <pc:sldChg chg="delSp modTransition modAnim">
        <pc:chgData name="Jessica S" userId="7a24d8dac3140fdf" providerId="LiveId" clId="{DC570F90-A00D-4257-BE56-B8E9CB7A2226}" dt="2020-12-18T13:59:23.600" v="1"/>
        <pc:sldMkLst>
          <pc:docMk/>
          <pc:sldMk cId="2388453656" sldId="399"/>
        </pc:sldMkLst>
        <pc:picChg chg="del">
          <ac:chgData name="Jessica S" userId="7a24d8dac3140fdf" providerId="LiveId" clId="{DC570F90-A00D-4257-BE56-B8E9CB7A2226}" dt="2020-12-18T13:59:21.181" v="0"/>
          <ac:picMkLst>
            <pc:docMk/>
            <pc:sldMk cId="2388453656" sldId="399"/>
            <ac:picMk id="2" creationId="{B691FDDE-D415-4462-BA89-805F00EE545C}"/>
          </ac:picMkLst>
        </pc:picChg>
      </pc:sldChg>
      <pc:sldChg chg="delSp modTransition modAnim">
        <pc:chgData name="Jessica S" userId="7a24d8dac3140fdf" providerId="LiveId" clId="{DC570F90-A00D-4257-BE56-B8E9CB7A2226}" dt="2020-12-18T13:59:23.600" v="1"/>
        <pc:sldMkLst>
          <pc:docMk/>
          <pc:sldMk cId="3540208803" sldId="402"/>
        </pc:sldMkLst>
        <pc:picChg chg="del">
          <ac:chgData name="Jessica S" userId="7a24d8dac3140fdf" providerId="LiveId" clId="{DC570F90-A00D-4257-BE56-B8E9CB7A2226}" dt="2020-12-18T13:59:21.181" v="0"/>
          <ac:picMkLst>
            <pc:docMk/>
            <pc:sldMk cId="3540208803" sldId="402"/>
            <ac:picMk id="8" creationId="{0C173A72-DB0E-4DEA-A0DF-5EB37A4F4A23}"/>
          </ac:picMkLst>
        </pc:picChg>
      </pc:sldChg>
      <pc:sldChg chg="delSp modTransition modAnim">
        <pc:chgData name="Jessica S" userId="7a24d8dac3140fdf" providerId="LiveId" clId="{DC570F90-A00D-4257-BE56-B8E9CB7A2226}" dt="2020-12-18T13:59:23.600" v="1"/>
        <pc:sldMkLst>
          <pc:docMk/>
          <pc:sldMk cId="759370147" sldId="407"/>
        </pc:sldMkLst>
        <pc:picChg chg="del">
          <ac:chgData name="Jessica S" userId="7a24d8dac3140fdf" providerId="LiveId" clId="{DC570F90-A00D-4257-BE56-B8E9CB7A2226}" dt="2020-12-18T13:59:21.181" v="0"/>
          <ac:picMkLst>
            <pc:docMk/>
            <pc:sldMk cId="759370147" sldId="407"/>
            <ac:picMk id="3" creationId="{41878302-D59A-4A73-BDB9-16C4E25337ED}"/>
          </ac:picMkLst>
        </pc:picChg>
      </pc:sldChg>
      <pc:sldChg chg="delSp modTransition modAnim">
        <pc:chgData name="Jessica S" userId="7a24d8dac3140fdf" providerId="LiveId" clId="{DC570F90-A00D-4257-BE56-B8E9CB7A2226}" dt="2020-12-18T13:59:23.600" v="1"/>
        <pc:sldMkLst>
          <pc:docMk/>
          <pc:sldMk cId="4261466379" sldId="408"/>
        </pc:sldMkLst>
        <pc:picChg chg="del">
          <ac:chgData name="Jessica S" userId="7a24d8dac3140fdf" providerId="LiveId" clId="{DC570F90-A00D-4257-BE56-B8E9CB7A2226}" dt="2020-12-18T13:59:21.181" v="0"/>
          <ac:picMkLst>
            <pc:docMk/>
            <pc:sldMk cId="4261466379" sldId="408"/>
            <ac:picMk id="3" creationId="{46D601C3-5CD0-45E3-AAE2-48AC6400F6ED}"/>
          </ac:picMkLst>
        </pc:picChg>
      </pc:sldChg>
      <pc:sldChg chg="delSp modTransition modAnim">
        <pc:chgData name="Jessica S" userId="7a24d8dac3140fdf" providerId="LiveId" clId="{DC570F90-A00D-4257-BE56-B8E9CB7A2226}" dt="2020-12-18T13:59:23.600" v="1"/>
        <pc:sldMkLst>
          <pc:docMk/>
          <pc:sldMk cId="1275460487" sldId="411"/>
        </pc:sldMkLst>
        <pc:picChg chg="del">
          <ac:chgData name="Jessica S" userId="7a24d8dac3140fdf" providerId="LiveId" clId="{DC570F90-A00D-4257-BE56-B8E9CB7A2226}" dt="2020-12-18T13:59:21.181" v="0"/>
          <ac:picMkLst>
            <pc:docMk/>
            <pc:sldMk cId="1275460487" sldId="411"/>
            <ac:picMk id="2" creationId="{E9676E2F-CFE8-484E-9275-65F3CE1663DA}"/>
          </ac:picMkLst>
        </pc:picChg>
      </pc:sldChg>
      <pc:sldChg chg="delSp modTransition modAnim">
        <pc:chgData name="Jessica S" userId="7a24d8dac3140fdf" providerId="LiveId" clId="{DC570F90-A00D-4257-BE56-B8E9CB7A2226}" dt="2020-12-18T13:59:23.600" v="1"/>
        <pc:sldMkLst>
          <pc:docMk/>
          <pc:sldMk cId="2252038369" sldId="412"/>
        </pc:sldMkLst>
        <pc:picChg chg="del">
          <ac:chgData name="Jessica S" userId="7a24d8dac3140fdf" providerId="LiveId" clId="{DC570F90-A00D-4257-BE56-B8E9CB7A2226}" dt="2020-12-18T13:59:21.181" v="0"/>
          <ac:picMkLst>
            <pc:docMk/>
            <pc:sldMk cId="2252038369" sldId="412"/>
            <ac:picMk id="2" creationId="{EB6C6845-C153-4E90-B685-2528D4C0288B}"/>
          </ac:picMkLst>
        </pc:picChg>
      </pc:sldChg>
      <pc:sldChg chg="delSp modTransition modAnim">
        <pc:chgData name="Jessica S" userId="7a24d8dac3140fdf" providerId="LiveId" clId="{DC570F90-A00D-4257-BE56-B8E9CB7A2226}" dt="2020-12-18T13:59:23.600" v="1"/>
        <pc:sldMkLst>
          <pc:docMk/>
          <pc:sldMk cId="2363253244" sldId="413"/>
        </pc:sldMkLst>
        <pc:picChg chg="del">
          <ac:chgData name="Jessica S" userId="7a24d8dac3140fdf" providerId="LiveId" clId="{DC570F90-A00D-4257-BE56-B8E9CB7A2226}" dt="2020-12-18T13:59:21.181" v="0"/>
          <ac:picMkLst>
            <pc:docMk/>
            <pc:sldMk cId="2363253244" sldId="413"/>
            <ac:picMk id="2" creationId="{694EB347-093C-450E-93F6-7B002B47FF70}"/>
          </ac:picMkLst>
        </pc:picChg>
      </pc:sldChg>
      <pc:sldChg chg="delSp modTransition modAnim">
        <pc:chgData name="Jessica S" userId="7a24d8dac3140fdf" providerId="LiveId" clId="{DC570F90-A00D-4257-BE56-B8E9CB7A2226}" dt="2020-12-18T13:59:23.600" v="1"/>
        <pc:sldMkLst>
          <pc:docMk/>
          <pc:sldMk cId="3613548883" sldId="414"/>
        </pc:sldMkLst>
        <pc:picChg chg="del">
          <ac:chgData name="Jessica S" userId="7a24d8dac3140fdf" providerId="LiveId" clId="{DC570F90-A00D-4257-BE56-B8E9CB7A2226}" dt="2020-12-18T13:59:21.181" v="0"/>
          <ac:picMkLst>
            <pc:docMk/>
            <pc:sldMk cId="3613548883" sldId="414"/>
            <ac:picMk id="2" creationId="{1CB62462-5C59-4435-9745-13BD05139E70}"/>
          </ac:picMkLst>
        </pc:picChg>
      </pc:sldChg>
      <pc:sldChg chg="delSp modTransition modAnim">
        <pc:chgData name="Jessica S" userId="7a24d8dac3140fdf" providerId="LiveId" clId="{DC570F90-A00D-4257-BE56-B8E9CB7A2226}" dt="2020-12-18T13:59:23.600" v="1"/>
        <pc:sldMkLst>
          <pc:docMk/>
          <pc:sldMk cId="1407969544" sldId="415"/>
        </pc:sldMkLst>
        <pc:picChg chg="del">
          <ac:chgData name="Jessica S" userId="7a24d8dac3140fdf" providerId="LiveId" clId="{DC570F90-A00D-4257-BE56-B8E9CB7A2226}" dt="2020-12-18T13:59:21.181" v="0"/>
          <ac:picMkLst>
            <pc:docMk/>
            <pc:sldMk cId="1407969544" sldId="415"/>
            <ac:picMk id="3" creationId="{F5E87EFA-DA76-4F77-9E3E-AAC85FE12AF0}"/>
          </ac:picMkLst>
        </pc:picChg>
      </pc:sldChg>
      <pc:sldChg chg="delSp modTransition modAnim">
        <pc:chgData name="Jessica S" userId="7a24d8dac3140fdf" providerId="LiveId" clId="{DC570F90-A00D-4257-BE56-B8E9CB7A2226}" dt="2020-12-18T13:59:23.600" v="1"/>
        <pc:sldMkLst>
          <pc:docMk/>
          <pc:sldMk cId="2118021621" sldId="416"/>
        </pc:sldMkLst>
        <pc:picChg chg="del">
          <ac:chgData name="Jessica S" userId="7a24d8dac3140fdf" providerId="LiveId" clId="{DC570F90-A00D-4257-BE56-B8E9CB7A2226}" dt="2020-12-18T13:59:21.181" v="0"/>
          <ac:picMkLst>
            <pc:docMk/>
            <pc:sldMk cId="2118021621" sldId="416"/>
            <ac:picMk id="2" creationId="{2FF2F257-9621-472E-844A-45BC05673888}"/>
          </ac:picMkLst>
        </pc:picChg>
      </pc:sldChg>
      <pc:sldChg chg="delSp modTransition modAnim">
        <pc:chgData name="Jessica S" userId="7a24d8dac3140fdf" providerId="LiveId" clId="{DC570F90-A00D-4257-BE56-B8E9CB7A2226}" dt="2020-12-18T13:59:23.600" v="1"/>
        <pc:sldMkLst>
          <pc:docMk/>
          <pc:sldMk cId="1940622396" sldId="418"/>
        </pc:sldMkLst>
        <pc:picChg chg="del">
          <ac:chgData name="Jessica S" userId="7a24d8dac3140fdf" providerId="LiveId" clId="{DC570F90-A00D-4257-BE56-B8E9CB7A2226}" dt="2020-12-18T13:59:21.181" v="0"/>
          <ac:picMkLst>
            <pc:docMk/>
            <pc:sldMk cId="1940622396" sldId="418"/>
            <ac:picMk id="2" creationId="{823B0E05-66C4-42EA-87AF-D1BFD275C5ED}"/>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011196"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7" rIns="92477" bIns="46237" numCol="1" anchor="t" anchorCtr="0" compatLnSpc="1">
            <a:prstTxWarp prst="textNoShape">
              <a:avLst/>
            </a:prstTxWarp>
          </a:bodyPr>
          <a:lstStyle>
            <a:lvl1pPr defTabSz="924810" eaLnBrk="1" hangingPunct="1">
              <a:defRPr sz="1200">
                <a:latin typeface="Arial" panose="020B0604020202020204" pitchFamily="34" charset="0"/>
              </a:defRPr>
            </a:lvl1pPr>
          </a:lstStyle>
          <a:p>
            <a:pPr>
              <a:defRPr/>
            </a:pPr>
            <a:endParaRPr lang="en-US" altLang="en-US" dirty="0"/>
          </a:p>
        </p:txBody>
      </p:sp>
      <p:sp>
        <p:nvSpPr>
          <p:cNvPr id="53251" name="Rectangle 3"/>
          <p:cNvSpPr>
            <a:spLocks noGrp="1" noChangeArrowheads="1"/>
          </p:cNvSpPr>
          <p:nvPr>
            <p:ph type="dt" sz="quarter" idx="1"/>
          </p:nvPr>
        </p:nvSpPr>
        <p:spPr bwMode="auto">
          <a:xfrm>
            <a:off x="3937369" y="0"/>
            <a:ext cx="3011196"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7" rIns="92477" bIns="46237" numCol="1" anchor="t" anchorCtr="0" compatLnSpc="1">
            <a:prstTxWarp prst="textNoShape">
              <a:avLst/>
            </a:prstTxWarp>
          </a:bodyPr>
          <a:lstStyle>
            <a:lvl1pPr algn="r" defTabSz="924810" eaLnBrk="1" hangingPunct="1">
              <a:defRPr sz="1200" dirty="0">
                <a:latin typeface="Arial" panose="020B0604020202020204" pitchFamily="34" charset="0"/>
              </a:defRPr>
            </a:lvl1pPr>
          </a:lstStyle>
          <a:p>
            <a:pPr>
              <a:defRPr/>
            </a:pPr>
            <a:endParaRPr lang="en-US" altLang="en-US" dirty="0"/>
          </a:p>
        </p:txBody>
      </p:sp>
      <p:sp>
        <p:nvSpPr>
          <p:cNvPr id="53252" name="Rectangle 4"/>
          <p:cNvSpPr>
            <a:spLocks noGrp="1" noChangeArrowheads="1"/>
          </p:cNvSpPr>
          <p:nvPr>
            <p:ph type="ftr" sz="quarter" idx="2"/>
          </p:nvPr>
        </p:nvSpPr>
        <p:spPr bwMode="auto">
          <a:xfrm>
            <a:off x="0" y="8772743"/>
            <a:ext cx="3011196"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7" rIns="92477" bIns="46237" numCol="1" anchor="b" anchorCtr="0" compatLnSpc="1">
            <a:prstTxWarp prst="textNoShape">
              <a:avLst/>
            </a:prstTxWarp>
          </a:bodyPr>
          <a:lstStyle>
            <a:lvl1pPr defTabSz="924810" eaLnBrk="1" hangingPunct="1">
              <a:defRPr sz="1200" dirty="0">
                <a:latin typeface="Arial" panose="020B0604020202020204" pitchFamily="34" charset="0"/>
              </a:defRPr>
            </a:lvl1pPr>
          </a:lstStyle>
          <a:p>
            <a:pPr>
              <a:defRPr/>
            </a:pPr>
            <a:r>
              <a:rPr lang="en-US" altLang="en-US" dirty="0"/>
              <a:t>PIT Volunteer Training,                       2021 Sheltered PIT Count</a:t>
            </a:r>
          </a:p>
        </p:txBody>
      </p:sp>
      <p:sp>
        <p:nvSpPr>
          <p:cNvPr id="53253" name="Rectangle 5"/>
          <p:cNvSpPr>
            <a:spLocks noGrp="1" noChangeArrowheads="1"/>
          </p:cNvSpPr>
          <p:nvPr>
            <p:ph type="sldNum" sz="quarter" idx="3"/>
          </p:nvPr>
        </p:nvSpPr>
        <p:spPr bwMode="auto">
          <a:xfrm>
            <a:off x="3937369" y="8772743"/>
            <a:ext cx="3011196"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7" rIns="92477" bIns="46237" numCol="1" anchor="b" anchorCtr="0" compatLnSpc="1">
            <a:prstTxWarp prst="textNoShape">
              <a:avLst/>
            </a:prstTxWarp>
          </a:bodyPr>
          <a:lstStyle>
            <a:lvl1pPr algn="r" defTabSz="924810" eaLnBrk="1" hangingPunct="1">
              <a:defRPr sz="1200" dirty="0"/>
            </a:lvl1pPr>
          </a:lstStyle>
          <a:p>
            <a:pPr>
              <a:defRPr/>
            </a:pPr>
            <a:endParaRPr lang="en-US" altLang="en-US" dirty="0"/>
          </a:p>
        </p:txBody>
      </p:sp>
    </p:spTree>
    <p:extLst>
      <p:ext uri="{BB962C8B-B14F-4D97-AF65-F5344CB8AC3E}">
        <p14:creationId xmlns:p14="http://schemas.microsoft.com/office/powerpoint/2010/main" val="3742679119"/>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11196"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7" rIns="92477" bIns="46237" numCol="1" anchor="t" anchorCtr="0" compatLnSpc="1">
            <a:prstTxWarp prst="textNoShape">
              <a:avLst/>
            </a:prstTxWarp>
          </a:bodyPr>
          <a:lstStyle>
            <a:lvl1pPr defTabSz="924810" eaLnBrk="1" hangingPunct="1">
              <a:defRPr sz="1200">
                <a:latin typeface="Arial" panose="020B0604020202020204" pitchFamily="34" charset="0"/>
              </a:defRPr>
            </a:lvl1pPr>
          </a:lstStyle>
          <a:p>
            <a:pPr>
              <a:defRPr/>
            </a:pPr>
            <a:endParaRPr lang="en-US" altLang="en-US" dirty="0"/>
          </a:p>
        </p:txBody>
      </p:sp>
      <p:sp>
        <p:nvSpPr>
          <p:cNvPr id="50179" name="Rectangle 3"/>
          <p:cNvSpPr>
            <a:spLocks noGrp="1" noChangeArrowheads="1"/>
          </p:cNvSpPr>
          <p:nvPr>
            <p:ph type="dt" idx="1"/>
          </p:nvPr>
        </p:nvSpPr>
        <p:spPr bwMode="auto">
          <a:xfrm>
            <a:off x="3937369" y="0"/>
            <a:ext cx="3011196"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7" rIns="92477" bIns="46237" numCol="1" anchor="t" anchorCtr="0" compatLnSpc="1">
            <a:prstTxWarp prst="textNoShape">
              <a:avLst/>
            </a:prstTxWarp>
          </a:bodyPr>
          <a:lstStyle>
            <a:lvl1pPr algn="r" defTabSz="924810" eaLnBrk="1" hangingPunct="1">
              <a:defRPr sz="1200">
                <a:latin typeface="Arial" panose="020B0604020202020204" pitchFamily="34" charset="0"/>
              </a:defRPr>
            </a:lvl1pPr>
          </a:lstStyle>
          <a:p>
            <a:pPr>
              <a:defRPr/>
            </a:pPr>
            <a:fld id="{3E41ED47-2AFA-42A8-B31B-37E792726265}" type="datetimeFigureOut">
              <a:rPr lang="en-US" altLang="en-US"/>
              <a:pPr>
                <a:defRPr/>
              </a:pPr>
              <a:t>12/18/2020</a:t>
            </a:fld>
            <a:endParaRPr lang="en-US" altLang="en-US" dirty="0"/>
          </a:p>
        </p:txBody>
      </p:sp>
      <p:sp>
        <p:nvSpPr>
          <p:cNvPr id="2052" name="Rectangle 4"/>
          <p:cNvSpPr>
            <a:spLocks noGrp="1" noRot="1" noChangeAspect="1" noChangeArrowheads="1" noTextEdit="1"/>
          </p:cNvSpPr>
          <p:nvPr>
            <p:ph type="sldImg" idx="2"/>
          </p:nvPr>
        </p:nvSpPr>
        <p:spPr bwMode="auto">
          <a:xfrm>
            <a:off x="1166813" y="692150"/>
            <a:ext cx="4616450"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181" name="Rectangle 5"/>
          <p:cNvSpPr>
            <a:spLocks noGrp="1" noChangeArrowheads="1"/>
          </p:cNvSpPr>
          <p:nvPr>
            <p:ph type="body" sz="quarter" idx="3"/>
          </p:nvPr>
        </p:nvSpPr>
        <p:spPr bwMode="auto">
          <a:xfrm>
            <a:off x="695008" y="4387136"/>
            <a:ext cx="5560060" cy="4156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7" rIns="92477" bIns="4623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0182" name="Rectangle 6"/>
          <p:cNvSpPr>
            <a:spLocks noGrp="1" noChangeArrowheads="1"/>
          </p:cNvSpPr>
          <p:nvPr>
            <p:ph type="ftr" sz="quarter" idx="4"/>
          </p:nvPr>
        </p:nvSpPr>
        <p:spPr bwMode="auto">
          <a:xfrm>
            <a:off x="0" y="8772743"/>
            <a:ext cx="3011196"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7" rIns="92477" bIns="46237" numCol="1" anchor="b" anchorCtr="0" compatLnSpc="1">
            <a:prstTxWarp prst="textNoShape">
              <a:avLst/>
            </a:prstTxWarp>
          </a:bodyPr>
          <a:lstStyle>
            <a:lvl1pPr defTabSz="924810" eaLnBrk="1" hangingPunct="1">
              <a:defRPr sz="1200">
                <a:latin typeface="Arial" panose="020B0604020202020204" pitchFamily="34" charset="0"/>
              </a:defRPr>
            </a:lvl1pPr>
          </a:lstStyle>
          <a:p>
            <a:pPr>
              <a:defRPr/>
            </a:pPr>
            <a:r>
              <a:rPr lang="en-US" altLang="en-US" dirty="0"/>
              <a:t>PIT Volunteer Training,                       2021 Sheltered PIT Count</a:t>
            </a:r>
          </a:p>
        </p:txBody>
      </p:sp>
      <p:sp>
        <p:nvSpPr>
          <p:cNvPr id="50183" name="Rectangle 7"/>
          <p:cNvSpPr>
            <a:spLocks noGrp="1" noChangeArrowheads="1"/>
          </p:cNvSpPr>
          <p:nvPr>
            <p:ph type="sldNum" sz="quarter" idx="5"/>
          </p:nvPr>
        </p:nvSpPr>
        <p:spPr bwMode="auto">
          <a:xfrm>
            <a:off x="3937369" y="8772743"/>
            <a:ext cx="3011196" cy="46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77" tIns="46237" rIns="92477" bIns="46237" numCol="1" anchor="b" anchorCtr="0" compatLnSpc="1">
            <a:prstTxWarp prst="textNoShape">
              <a:avLst/>
            </a:prstTxWarp>
          </a:bodyPr>
          <a:lstStyle>
            <a:lvl1pPr algn="r" defTabSz="924810" eaLnBrk="1" hangingPunct="1">
              <a:defRPr sz="1200"/>
            </a:lvl1pPr>
          </a:lstStyle>
          <a:p>
            <a:pPr>
              <a:defRPr/>
            </a:pPr>
            <a:fld id="{C2FD125A-6095-4818-921B-67E20B091CFD}" type="slidenum">
              <a:rPr lang="en-US" altLang="en-US"/>
              <a:pPr>
                <a:defRPr/>
              </a:pPr>
              <a:t>‹#›</a:t>
            </a:fld>
            <a:endParaRPr lang="en-US" altLang="en-US" dirty="0"/>
          </a:p>
        </p:txBody>
      </p:sp>
    </p:spTree>
    <p:extLst>
      <p:ext uri="{BB962C8B-B14F-4D97-AF65-F5344CB8AC3E}">
        <p14:creationId xmlns:p14="http://schemas.microsoft.com/office/powerpoint/2010/main" val="1091263028"/>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2E6D2203-BDB3-4DCA-AF4C-AE24572E36EA}"/>
              </a:ext>
            </a:extLst>
          </p:cNvPr>
          <p:cNvSpPr>
            <a:spLocks noGrp="1" noChangeArrowheads="1"/>
          </p:cNvSpPr>
          <p:nvPr>
            <p:ph type="ftr" sz="quarter" idx="4"/>
          </p:nvPr>
        </p:nvSpPr>
        <p:spPr>
          <a:noFill/>
        </p:spPr>
        <p:txBody>
          <a:bodyPr/>
          <a:lstStyle>
            <a:lvl1pPr defTabSz="965547">
              <a:defRPr>
                <a:solidFill>
                  <a:schemeClr val="tx1"/>
                </a:solidFill>
                <a:latin typeface="Arial" panose="020B0604020202020204" pitchFamily="34" charset="0"/>
              </a:defRPr>
            </a:lvl1pPr>
            <a:lvl2pPr marL="776419" indent="-298623" defTabSz="965547">
              <a:defRPr>
                <a:solidFill>
                  <a:schemeClr val="tx1"/>
                </a:solidFill>
                <a:latin typeface="Arial" panose="020B0604020202020204" pitchFamily="34" charset="0"/>
              </a:defRPr>
            </a:lvl2pPr>
            <a:lvl3pPr marL="1194491" indent="-238899" defTabSz="965547">
              <a:defRPr>
                <a:solidFill>
                  <a:schemeClr val="tx1"/>
                </a:solidFill>
                <a:latin typeface="Arial" panose="020B0604020202020204" pitchFamily="34" charset="0"/>
              </a:defRPr>
            </a:lvl3pPr>
            <a:lvl4pPr marL="1672288" indent="-238899" defTabSz="965547">
              <a:defRPr>
                <a:solidFill>
                  <a:schemeClr val="tx1"/>
                </a:solidFill>
                <a:latin typeface="Arial" panose="020B0604020202020204" pitchFamily="34" charset="0"/>
              </a:defRPr>
            </a:lvl4pPr>
            <a:lvl5pPr marL="2150086" indent="-238899" defTabSz="965547">
              <a:defRPr>
                <a:solidFill>
                  <a:schemeClr val="tx1"/>
                </a:solidFill>
                <a:latin typeface="Arial" panose="020B0604020202020204" pitchFamily="34" charset="0"/>
              </a:defRPr>
            </a:lvl5pPr>
            <a:lvl6pPr marL="2627881" indent="-238899" defTabSz="965547" eaLnBrk="0" fontAlgn="base" hangingPunct="0">
              <a:spcBef>
                <a:spcPct val="0"/>
              </a:spcBef>
              <a:spcAft>
                <a:spcPct val="0"/>
              </a:spcAft>
              <a:defRPr>
                <a:solidFill>
                  <a:schemeClr val="tx1"/>
                </a:solidFill>
                <a:latin typeface="Arial" panose="020B0604020202020204" pitchFamily="34" charset="0"/>
              </a:defRPr>
            </a:lvl6pPr>
            <a:lvl7pPr marL="3105678" indent="-238899" defTabSz="965547" eaLnBrk="0" fontAlgn="base" hangingPunct="0">
              <a:spcBef>
                <a:spcPct val="0"/>
              </a:spcBef>
              <a:spcAft>
                <a:spcPct val="0"/>
              </a:spcAft>
              <a:defRPr>
                <a:solidFill>
                  <a:schemeClr val="tx1"/>
                </a:solidFill>
                <a:latin typeface="Arial" panose="020B0604020202020204" pitchFamily="34" charset="0"/>
              </a:defRPr>
            </a:lvl7pPr>
            <a:lvl8pPr marL="3583475" indent="-238899" defTabSz="965547" eaLnBrk="0" fontAlgn="base" hangingPunct="0">
              <a:spcBef>
                <a:spcPct val="0"/>
              </a:spcBef>
              <a:spcAft>
                <a:spcPct val="0"/>
              </a:spcAft>
              <a:defRPr>
                <a:solidFill>
                  <a:schemeClr val="tx1"/>
                </a:solidFill>
                <a:latin typeface="Arial" panose="020B0604020202020204" pitchFamily="34" charset="0"/>
              </a:defRPr>
            </a:lvl8pPr>
            <a:lvl9pPr marL="4061272" indent="-238899" defTabSz="965547"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PIT Volunteer Training,                       2021 Sheltered PIT Count</a:t>
            </a:r>
          </a:p>
        </p:txBody>
      </p:sp>
      <p:sp>
        <p:nvSpPr>
          <p:cNvPr id="5123" name="Rectangle 7">
            <a:extLst>
              <a:ext uri="{FF2B5EF4-FFF2-40B4-BE49-F238E27FC236}">
                <a16:creationId xmlns:a16="http://schemas.microsoft.com/office/drawing/2014/main" id="{8FE2C79B-F2BA-4323-8226-EE7FA9158F78}"/>
              </a:ext>
            </a:extLst>
          </p:cNvPr>
          <p:cNvSpPr>
            <a:spLocks noGrp="1" noChangeArrowheads="1"/>
          </p:cNvSpPr>
          <p:nvPr>
            <p:ph type="sldNum" sz="quarter" idx="5"/>
          </p:nvPr>
        </p:nvSpPr>
        <p:spPr>
          <a:noFill/>
        </p:spPr>
        <p:txBody>
          <a:bodyPr/>
          <a:lstStyle>
            <a:lvl1pPr defTabSz="965547">
              <a:defRPr>
                <a:solidFill>
                  <a:schemeClr val="tx1"/>
                </a:solidFill>
                <a:latin typeface="Arial" panose="020B0604020202020204" pitchFamily="34" charset="0"/>
              </a:defRPr>
            </a:lvl1pPr>
            <a:lvl2pPr marL="776419" indent="-298623" defTabSz="965547">
              <a:defRPr>
                <a:solidFill>
                  <a:schemeClr val="tx1"/>
                </a:solidFill>
                <a:latin typeface="Arial" panose="020B0604020202020204" pitchFamily="34" charset="0"/>
              </a:defRPr>
            </a:lvl2pPr>
            <a:lvl3pPr marL="1194491" indent="-238899" defTabSz="965547">
              <a:defRPr>
                <a:solidFill>
                  <a:schemeClr val="tx1"/>
                </a:solidFill>
                <a:latin typeface="Arial" panose="020B0604020202020204" pitchFamily="34" charset="0"/>
              </a:defRPr>
            </a:lvl3pPr>
            <a:lvl4pPr marL="1672288" indent="-238899" defTabSz="965547">
              <a:defRPr>
                <a:solidFill>
                  <a:schemeClr val="tx1"/>
                </a:solidFill>
                <a:latin typeface="Arial" panose="020B0604020202020204" pitchFamily="34" charset="0"/>
              </a:defRPr>
            </a:lvl4pPr>
            <a:lvl5pPr marL="2150086" indent="-238899" defTabSz="965547">
              <a:defRPr>
                <a:solidFill>
                  <a:schemeClr val="tx1"/>
                </a:solidFill>
                <a:latin typeface="Arial" panose="020B0604020202020204" pitchFamily="34" charset="0"/>
              </a:defRPr>
            </a:lvl5pPr>
            <a:lvl6pPr marL="2627881" indent="-238899" defTabSz="965547" eaLnBrk="0" fontAlgn="base" hangingPunct="0">
              <a:spcBef>
                <a:spcPct val="0"/>
              </a:spcBef>
              <a:spcAft>
                <a:spcPct val="0"/>
              </a:spcAft>
              <a:defRPr>
                <a:solidFill>
                  <a:schemeClr val="tx1"/>
                </a:solidFill>
                <a:latin typeface="Arial" panose="020B0604020202020204" pitchFamily="34" charset="0"/>
              </a:defRPr>
            </a:lvl6pPr>
            <a:lvl7pPr marL="3105678" indent="-238899" defTabSz="965547" eaLnBrk="0" fontAlgn="base" hangingPunct="0">
              <a:spcBef>
                <a:spcPct val="0"/>
              </a:spcBef>
              <a:spcAft>
                <a:spcPct val="0"/>
              </a:spcAft>
              <a:defRPr>
                <a:solidFill>
                  <a:schemeClr val="tx1"/>
                </a:solidFill>
                <a:latin typeface="Arial" panose="020B0604020202020204" pitchFamily="34" charset="0"/>
              </a:defRPr>
            </a:lvl7pPr>
            <a:lvl8pPr marL="3583475" indent="-238899" defTabSz="965547" eaLnBrk="0" fontAlgn="base" hangingPunct="0">
              <a:spcBef>
                <a:spcPct val="0"/>
              </a:spcBef>
              <a:spcAft>
                <a:spcPct val="0"/>
              </a:spcAft>
              <a:defRPr>
                <a:solidFill>
                  <a:schemeClr val="tx1"/>
                </a:solidFill>
                <a:latin typeface="Arial" panose="020B0604020202020204" pitchFamily="34" charset="0"/>
              </a:defRPr>
            </a:lvl8pPr>
            <a:lvl9pPr marL="4061272" indent="-238899" defTabSz="965547" eaLnBrk="0" fontAlgn="base" hangingPunct="0">
              <a:spcBef>
                <a:spcPct val="0"/>
              </a:spcBef>
              <a:spcAft>
                <a:spcPct val="0"/>
              </a:spcAft>
              <a:defRPr>
                <a:solidFill>
                  <a:schemeClr val="tx1"/>
                </a:solidFill>
                <a:latin typeface="Arial" panose="020B0604020202020204" pitchFamily="34" charset="0"/>
              </a:defRPr>
            </a:lvl9pPr>
          </a:lstStyle>
          <a:p>
            <a:fld id="{8121A63A-3871-4992-AB24-1B88F406CD42}" type="slidenum">
              <a:rPr lang="en-US" altLang="en-US" smtClean="0"/>
              <a:pPr/>
              <a:t>1</a:t>
            </a:fld>
            <a:endParaRPr lang="en-US" altLang="en-US" dirty="0"/>
          </a:p>
        </p:txBody>
      </p:sp>
      <p:sp>
        <p:nvSpPr>
          <p:cNvPr id="5124" name="Rectangle 2">
            <a:extLst>
              <a:ext uri="{FF2B5EF4-FFF2-40B4-BE49-F238E27FC236}">
                <a16:creationId xmlns:a16="http://schemas.microsoft.com/office/drawing/2014/main" id="{D5914566-88EB-415D-9609-29C1D0CFACB2}"/>
              </a:ext>
            </a:extLst>
          </p:cNvPr>
          <p:cNvSpPr>
            <a:spLocks noGrp="1" noRot="1" noChangeAspect="1" noChangeArrowheads="1" noTextEdit="1"/>
          </p:cNvSpPr>
          <p:nvPr>
            <p:ph type="sldImg"/>
          </p:nvPr>
        </p:nvSpPr>
        <p:spPr>
          <a:ln/>
        </p:spPr>
      </p:sp>
      <p:sp>
        <p:nvSpPr>
          <p:cNvPr id="5125" name="Rectangle 3">
            <a:extLst>
              <a:ext uri="{FF2B5EF4-FFF2-40B4-BE49-F238E27FC236}">
                <a16:creationId xmlns:a16="http://schemas.microsoft.com/office/drawing/2014/main" id="{3E34C51E-7F6A-4785-95AC-C941A65D71BD}"/>
              </a:ext>
            </a:extLst>
          </p:cNvPr>
          <p:cNvSpPr>
            <a:spLocks noGrp="1" noChangeArrowheads="1"/>
          </p:cNvSpPr>
          <p:nvPr>
            <p:ph type="body" idx="1"/>
          </p:nvPr>
        </p:nvSpPr>
        <p:spPr>
          <a:noFill/>
        </p:spPr>
        <p:txBody>
          <a:bodyPr/>
          <a:lstStyle/>
          <a:p>
            <a:r>
              <a:rPr lang="en-US" altLang="en-US" dirty="0">
                <a:latin typeface="+mn-lt"/>
              </a:rPr>
              <a:t>This training is intended for homeless service </a:t>
            </a:r>
            <a:r>
              <a:rPr lang="en-US" altLang="en-US">
                <a:latin typeface="+mn-lt"/>
              </a:rPr>
              <a:t>provider staff and </a:t>
            </a:r>
            <a:r>
              <a:rPr lang="en-US" altLang="en-US" dirty="0">
                <a:latin typeface="+mn-lt"/>
              </a:rPr>
              <a:t>provides an overview of expectations for the sheltered PIT Count and Housing Inventory Count.</a:t>
            </a:r>
          </a:p>
        </p:txBody>
      </p:sp>
    </p:spTree>
    <p:extLst>
      <p:ext uri="{BB962C8B-B14F-4D97-AF65-F5344CB8AC3E}">
        <p14:creationId xmlns:p14="http://schemas.microsoft.com/office/powerpoint/2010/main" val="3116354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0747E397-DF78-46CF-87C0-69B6E678AF3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398C7FD3-1FE3-4661-905B-50F83F86CF6B}" type="slidenum">
              <a:rPr lang="en-US" altLang="en-US" smtClean="0"/>
              <a:pPr/>
              <a:t>12</a:t>
            </a:fld>
            <a:endParaRPr lang="en-US" altLang="en-US"/>
          </a:p>
        </p:txBody>
      </p:sp>
      <p:sp>
        <p:nvSpPr>
          <p:cNvPr id="17411" name="Rectangle 2">
            <a:extLst>
              <a:ext uri="{FF2B5EF4-FFF2-40B4-BE49-F238E27FC236}">
                <a16:creationId xmlns:a16="http://schemas.microsoft.com/office/drawing/2014/main" id="{68437673-6549-4374-B1E4-19A9591D624C}"/>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CE50D5AB-0619-4441-9FBA-C80D2B25BC8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solidFill>
                <a:srgbClr val="FF0000"/>
              </a:solidFill>
              <a:latin typeface="Arial" panose="020B0604020202020204" pitchFamily="34" charset="0"/>
            </a:endParaRPr>
          </a:p>
        </p:txBody>
      </p:sp>
    </p:spTree>
    <p:extLst>
      <p:ext uri="{BB962C8B-B14F-4D97-AF65-F5344CB8AC3E}">
        <p14:creationId xmlns:p14="http://schemas.microsoft.com/office/powerpoint/2010/main" val="72153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2BB54B9E-60A3-4A11-B572-58B1C9D6292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834B6E79-8620-44E5-834F-6F402A1CCFAA}" type="slidenum">
              <a:rPr lang="en-US" altLang="en-US" smtClean="0"/>
              <a:pPr/>
              <a:t>13</a:t>
            </a:fld>
            <a:endParaRPr lang="en-US" altLang="en-US"/>
          </a:p>
        </p:txBody>
      </p:sp>
      <p:sp>
        <p:nvSpPr>
          <p:cNvPr id="11267" name="Rectangle 2">
            <a:extLst>
              <a:ext uri="{FF2B5EF4-FFF2-40B4-BE49-F238E27FC236}">
                <a16:creationId xmlns:a16="http://schemas.microsoft.com/office/drawing/2014/main" id="{D2C15935-7C7D-4D2A-9556-1D7F3513BDEF}"/>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A31C9EAA-F9F0-41E6-AE71-C03AA43AE4B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solidFill>
                <a:srgbClr val="FF0000"/>
              </a:solidFill>
              <a:latin typeface="Arial" panose="020B0604020202020204" pitchFamily="34" charset="0"/>
            </a:endParaRPr>
          </a:p>
        </p:txBody>
      </p:sp>
    </p:spTree>
    <p:extLst>
      <p:ext uri="{BB962C8B-B14F-4D97-AF65-F5344CB8AC3E}">
        <p14:creationId xmlns:p14="http://schemas.microsoft.com/office/powerpoint/2010/main" val="1658718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25EEF2D1-F56C-4B39-8C79-9BC98555C9E8}"/>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4038107B-81BF-441A-84EC-323A0DD1180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9460" name="Slide Number Placeholder 4">
            <a:extLst>
              <a:ext uri="{FF2B5EF4-FFF2-40B4-BE49-F238E27FC236}">
                <a16:creationId xmlns:a16="http://schemas.microsoft.com/office/drawing/2014/main" id="{1749826F-FD2F-48F7-8BEE-6EAD93DA0FE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E6E7562E-FDCE-4FFC-85DA-ED36BE67FE76}" type="slidenum">
              <a:rPr lang="en-US" altLang="en-US" smtClean="0"/>
              <a:pPr/>
              <a:t>17</a:t>
            </a:fld>
            <a:endParaRPr lang="en-US" altLang="en-US"/>
          </a:p>
        </p:txBody>
      </p:sp>
    </p:spTree>
    <p:extLst>
      <p:ext uri="{BB962C8B-B14F-4D97-AF65-F5344CB8AC3E}">
        <p14:creationId xmlns:p14="http://schemas.microsoft.com/office/powerpoint/2010/main" val="4201058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25EEF2D1-F56C-4B39-8C79-9BC98555C9E8}"/>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4038107B-81BF-441A-84EC-323A0DD1180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9460" name="Slide Number Placeholder 4">
            <a:extLst>
              <a:ext uri="{FF2B5EF4-FFF2-40B4-BE49-F238E27FC236}">
                <a16:creationId xmlns:a16="http://schemas.microsoft.com/office/drawing/2014/main" id="{1749826F-FD2F-48F7-8BEE-6EAD93DA0FE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E6E7562E-FDCE-4FFC-85DA-ED36BE67FE76}" type="slidenum">
              <a:rPr lang="en-US" altLang="en-US" smtClean="0"/>
              <a:pPr/>
              <a:t>18</a:t>
            </a:fld>
            <a:endParaRPr lang="en-US" altLang="en-US"/>
          </a:p>
        </p:txBody>
      </p:sp>
    </p:spTree>
    <p:extLst>
      <p:ext uri="{BB962C8B-B14F-4D97-AF65-F5344CB8AC3E}">
        <p14:creationId xmlns:p14="http://schemas.microsoft.com/office/powerpoint/2010/main" val="3812546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
        <p:nvSpPr>
          <p:cNvPr id="2" name="Footer Placeholder 1">
            <a:extLst>
              <a:ext uri="{FF2B5EF4-FFF2-40B4-BE49-F238E27FC236}">
                <a16:creationId xmlns:a16="http://schemas.microsoft.com/office/drawing/2014/main" id="{55785A4C-3FE8-4143-9B19-E796A1483600}"/>
              </a:ext>
            </a:extLst>
          </p:cNvPr>
          <p:cNvSpPr>
            <a:spLocks noGrp="1"/>
          </p:cNvSpPr>
          <p:nvPr>
            <p:ph type="ftr" sz="quarter" idx="10"/>
          </p:nvPr>
        </p:nvSpPr>
        <p:spPr/>
        <p:txBody>
          <a:bodyPr/>
          <a:lstStyle/>
          <a:p>
            <a:pPr>
              <a:defRPr/>
            </a:pPr>
            <a:r>
              <a:rPr lang="en-US" altLang="en-US" dirty="0"/>
              <a:t>PIT Volunteer Training,                       2020 Sheltered PIT Count</a:t>
            </a:r>
          </a:p>
        </p:txBody>
      </p:sp>
    </p:spTree>
    <p:extLst>
      <p:ext uri="{BB962C8B-B14F-4D97-AF65-F5344CB8AC3E}">
        <p14:creationId xmlns:p14="http://schemas.microsoft.com/office/powerpoint/2010/main" val="25692585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a:extLst>
              <a:ext uri="{FF2B5EF4-FFF2-40B4-BE49-F238E27FC236}">
                <a16:creationId xmlns:a16="http://schemas.microsoft.com/office/drawing/2014/main" id="{A333F85F-5071-48D7-B48E-AB78E856B92E}"/>
              </a:ext>
            </a:extLst>
          </p:cNvPr>
          <p:cNvSpPr>
            <a:spLocks noGrp="1" noChangeArrowheads="1"/>
          </p:cNvSpPr>
          <p:nvPr>
            <p:ph type="ftr" sz="quarter" idx="4"/>
          </p:nvPr>
        </p:nvSpPr>
        <p:spPr>
          <a:noFill/>
        </p:spPr>
        <p:txBody>
          <a:bodyPr/>
          <a:lstStyle>
            <a:lvl1pPr defTabSz="883968">
              <a:defRPr>
                <a:solidFill>
                  <a:schemeClr val="tx1"/>
                </a:solidFill>
                <a:latin typeface="Arial" panose="020B0604020202020204" pitchFamily="34" charset="0"/>
              </a:defRPr>
            </a:lvl1pPr>
            <a:lvl2pPr marL="710820" indent="-273392" defTabSz="883968">
              <a:defRPr>
                <a:solidFill>
                  <a:schemeClr val="tx1"/>
                </a:solidFill>
                <a:latin typeface="Arial" panose="020B0604020202020204" pitchFamily="34" charset="0"/>
              </a:defRPr>
            </a:lvl2pPr>
            <a:lvl3pPr marL="1093569" indent="-218714" defTabSz="883968">
              <a:defRPr>
                <a:solidFill>
                  <a:schemeClr val="tx1"/>
                </a:solidFill>
                <a:latin typeface="Arial" panose="020B0604020202020204" pitchFamily="34" charset="0"/>
              </a:defRPr>
            </a:lvl3pPr>
            <a:lvl4pPr marL="1530998" indent="-218714" defTabSz="883968">
              <a:defRPr>
                <a:solidFill>
                  <a:schemeClr val="tx1"/>
                </a:solidFill>
                <a:latin typeface="Arial" panose="020B0604020202020204" pitchFamily="34" charset="0"/>
              </a:defRPr>
            </a:lvl4pPr>
            <a:lvl5pPr marL="1968426" indent="-218714" defTabSz="883968">
              <a:defRPr>
                <a:solidFill>
                  <a:schemeClr val="tx1"/>
                </a:solidFill>
                <a:latin typeface="Arial" panose="020B0604020202020204" pitchFamily="34" charset="0"/>
              </a:defRPr>
            </a:lvl5pPr>
            <a:lvl6pPr marL="2405853" indent="-218714" defTabSz="883968" eaLnBrk="0" fontAlgn="base" hangingPunct="0">
              <a:spcBef>
                <a:spcPct val="0"/>
              </a:spcBef>
              <a:spcAft>
                <a:spcPct val="0"/>
              </a:spcAft>
              <a:defRPr>
                <a:solidFill>
                  <a:schemeClr val="tx1"/>
                </a:solidFill>
                <a:latin typeface="Arial" panose="020B0604020202020204" pitchFamily="34" charset="0"/>
              </a:defRPr>
            </a:lvl6pPr>
            <a:lvl7pPr marL="2843280" indent="-218714" defTabSz="883968" eaLnBrk="0" fontAlgn="base" hangingPunct="0">
              <a:spcBef>
                <a:spcPct val="0"/>
              </a:spcBef>
              <a:spcAft>
                <a:spcPct val="0"/>
              </a:spcAft>
              <a:defRPr>
                <a:solidFill>
                  <a:schemeClr val="tx1"/>
                </a:solidFill>
                <a:latin typeface="Arial" panose="020B0604020202020204" pitchFamily="34" charset="0"/>
              </a:defRPr>
            </a:lvl7pPr>
            <a:lvl8pPr marL="3280708" indent="-218714" defTabSz="883968" eaLnBrk="0" fontAlgn="base" hangingPunct="0">
              <a:spcBef>
                <a:spcPct val="0"/>
              </a:spcBef>
              <a:spcAft>
                <a:spcPct val="0"/>
              </a:spcAft>
              <a:defRPr>
                <a:solidFill>
                  <a:schemeClr val="tx1"/>
                </a:solidFill>
                <a:latin typeface="Arial" panose="020B0604020202020204" pitchFamily="34" charset="0"/>
              </a:defRPr>
            </a:lvl8pPr>
            <a:lvl9pPr marL="3718137" indent="-218714" defTabSz="883968"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38915" name="Rectangle 7">
            <a:extLst>
              <a:ext uri="{FF2B5EF4-FFF2-40B4-BE49-F238E27FC236}">
                <a16:creationId xmlns:a16="http://schemas.microsoft.com/office/drawing/2014/main" id="{BE9BB99D-6C60-4C3C-9DF1-B152B1C6F822}"/>
              </a:ext>
            </a:extLst>
          </p:cNvPr>
          <p:cNvSpPr>
            <a:spLocks noGrp="1" noChangeArrowheads="1"/>
          </p:cNvSpPr>
          <p:nvPr>
            <p:ph type="sldNum" sz="quarter" idx="5"/>
          </p:nvPr>
        </p:nvSpPr>
        <p:spPr>
          <a:noFill/>
        </p:spPr>
        <p:txBody>
          <a:bodyPr/>
          <a:lstStyle>
            <a:lvl1pPr defTabSz="883968">
              <a:defRPr>
                <a:solidFill>
                  <a:schemeClr val="tx1"/>
                </a:solidFill>
                <a:latin typeface="Arial" panose="020B0604020202020204" pitchFamily="34" charset="0"/>
              </a:defRPr>
            </a:lvl1pPr>
            <a:lvl2pPr marL="710820" indent="-273392" defTabSz="883968">
              <a:defRPr>
                <a:solidFill>
                  <a:schemeClr val="tx1"/>
                </a:solidFill>
                <a:latin typeface="Arial" panose="020B0604020202020204" pitchFamily="34" charset="0"/>
              </a:defRPr>
            </a:lvl2pPr>
            <a:lvl3pPr marL="1093569" indent="-218714" defTabSz="883968">
              <a:defRPr>
                <a:solidFill>
                  <a:schemeClr val="tx1"/>
                </a:solidFill>
                <a:latin typeface="Arial" panose="020B0604020202020204" pitchFamily="34" charset="0"/>
              </a:defRPr>
            </a:lvl3pPr>
            <a:lvl4pPr marL="1530998" indent="-218714" defTabSz="883968">
              <a:defRPr>
                <a:solidFill>
                  <a:schemeClr val="tx1"/>
                </a:solidFill>
                <a:latin typeface="Arial" panose="020B0604020202020204" pitchFamily="34" charset="0"/>
              </a:defRPr>
            </a:lvl4pPr>
            <a:lvl5pPr marL="1968426" indent="-218714" defTabSz="883968">
              <a:defRPr>
                <a:solidFill>
                  <a:schemeClr val="tx1"/>
                </a:solidFill>
                <a:latin typeface="Arial" panose="020B0604020202020204" pitchFamily="34" charset="0"/>
              </a:defRPr>
            </a:lvl5pPr>
            <a:lvl6pPr marL="2405853" indent="-218714" defTabSz="883968" eaLnBrk="0" fontAlgn="base" hangingPunct="0">
              <a:spcBef>
                <a:spcPct val="0"/>
              </a:spcBef>
              <a:spcAft>
                <a:spcPct val="0"/>
              </a:spcAft>
              <a:defRPr>
                <a:solidFill>
                  <a:schemeClr val="tx1"/>
                </a:solidFill>
                <a:latin typeface="Arial" panose="020B0604020202020204" pitchFamily="34" charset="0"/>
              </a:defRPr>
            </a:lvl6pPr>
            <a:lvl7pPr marL="2843280" indent="-218714" defTabSz="883968" eaLnBrk="0" fontAlgn="base" hangingPunct="0">
              <a:spcBef>
                <a:spcPct val="0"/>
              </a:spcBef>
              <a:spcAft>
                <a:spcPct val="0"/>
              </a:spcAft>
              <a:defRPr>
                <a:solidFill>
                  <a:schemeClr val="tx1"/>
                </a:solidFill>
                <a:latin typeface="Arial" panose="020B0604020202020204" pitchFamily="34" charset="0"/>
              </a:defRPr>
            </a:lvl7pPr>
            <a:lvl8pPr marL="3280708" indent="-218714" defTabSz="883968" eaLnBrk="0" fontAlgn="base" hangingPunct="0">
              <a:spcBef>
                <a:spcPct val="0"/>
              </a:spcBef>
              <a:spcAft>
                <a:spcPct val="0"/>
              </a:spcAft>
              <a:defRPr>
                <a:solidFill>
                  <a:schemeClr val="tx1"/>
                </a:solidFill>
                <a:latin typeface="Arial" panose="020B0604020202020204" pitchFamily="34" charset="0"/>
              </a:defRPr>
            </a:lvl8pPr>
            <a:lvl9pPr marL="3718137" indent="-218714" defTabSz="883968" eaLnBrk="0" fontAlgn="base" hangingPunct="0">
              <a:spcBef>
                <a:spcPct val="0"/>
              </a:spcBef>
              <a:spcAft>
                <a:spcPct val="0"/>
              </a:spcAft>
              <a:defRPr>
                <a:solidFill>
                  <a:schemeClr val="tx1"/>
                </a:solidFill>
                <a:latin typeface="Arial" panose="020B0604020202020204" pitchFamily="34" charset="0"/>
              </a:defRPr>
            </a:lvl9pPr>
          </a:lstStyle>
          <a:p>
            <a:fld id="{F75F0B9F-1640-443B-915A-C01844F33608}" type="slidenum">
              <a:rPr lang="en-US" altLang="en-US" smtClean="0"/>
              <a:pPr/>
              <a:t>20</a:t>
            </a:fld>
            <a:endParaRPr lang="en-US" altLang="en-US" dirty="0"/>
          </a:p>
        </p:txBody>
      </p:sp>
      <p:sp>
        <p:nvSpPr>
          <p:cNvPr id="38916" name="Rectangle 2">
            <a:extLst>
              <a:ext uri="{FF2B5EF4-FFF2-40B4-BE49-F238E27FC236}">
                <a16:creationId xmlns:a16="http://schemas.microsoft.com/office/drawing/2014/main" id="{6CB0FF58-5C1D-4FC6-8D5D-4B3E3038A3DF}"/>
              </a:ext>
            </a:extLst>
          </p:cNvPr>
          <p:cNvSpPr>
            <a:spLocks noGrp="1" noRot="1" noChangeAspect="1" noChangeArrowheads="1" noTextEdit="1"/>
          </p:cNvSpPr>
          <p:nvPr>
            <p:ph type="sldImg"/>
          </p:nvPr>
        </p:nvSpPr>
        <p:spPr>
          <a:ln/>
        </p:spPr>
      </p:sp>
      <p:sp>
        <p:nvSpPr>
          <p:cNvPr id="38917" name="Rectangle 3">
            <a:extLst>
              <a:ext uri="{FF2B5EF4-FFF2-40B4-BE49-F238E27FC236}">
                <a16:creationId xmlns:a16="http://schemas.microsoft.com/office/drawing/2014/main" id="{1F47D1A0-5521-4B86-BD6B-641E53AA0918}"/>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a:extLst>
              <a:ext uri="{FF2B5EF4-FFF2-40B4-BE49-F238E27FC236}">
                <a16:creationId xmlns:a16="http://schemas.microsoft.com/office/drawing/2014/main" id="{5798BA4E-0CF3-4E17-9D8E-C8F364143B74}"/>
              </a:ext>
            </a:extLst>
          </p:cNvPr>
          <p:cNvSpPr>
            <a:spLocks noGrp="1" noChangeArrowheads="1"/>
          </p:cNvSpPr>
          <p:nvPr>
            <p:ph type="ftr" sz="quarter" idx="4"/>
          </p:nvPr>
        </p:nvSpPr>
        <p:spPr>
          <a:noFill/>
        </p:spPr>
        <p:txBody>
          <a:bodyPr/>
          <a:lstStyle>
            <a:lvl1pPr defTabSz="883968">
              <a:defRPr>
                <a:solidFill>
                  <a:schemeClr val="tx1"/>
                </a:solidFill>
                <a:latin typeface="Arial" panose="020B0604020202020204" pitchFamily="34" charset="0"/>
              </a:defRPr>
            </a:lvl1pPr>
            <a:lvl2pPr marL="710820" indent="-273392" defTabSz="883968">
              <a:defRPr>
                <a:solidFill>
                  <a:schemeClr val="tx1"/>
                </a:solidFill>
                <a:latin typeface="Arial" panose="020B0604020202020204" pitchFamily="34" charset="0"/>
              </a:defRPr>
            </a:lvl2pPr>
            <a:lvl3pPr marL="1093569" indent="-218714" defTabSz="883968">
              <a:defRPr>
                <a:solidFill>
                  <a:schemeClr val="tx1"/>
                </a:solidFill>
                <a:latin typeface="Arial" panose="020B0604020202020204" pitchFamily="34" charset="0"/>
              </a:defRPr>
            </a:lvl3pPr>
            <a:lvl4pPr marL="1530998" indent="-218714" defTabSz="883968">
              <a:defRPr>
                <a:solidFill>
                  <a:schemeClr val="tx1"/>
                </a:solidFill>
                <a:latin typeface="Arial" panose="020B0604020202020204" pitchFamily="34" charset="0"/>
              </a:defRPr>
            </a:lvl4pPr>
            <a:lvl5pPr marL="1968426" indent="-218714" defTabSz="883968">
              <a:defRPr>
                <a:solidFill>
                  <a:schemeClr val="tx1"/>
                </a:solidFill>
                <a:latin typeface="Arial" panose="020B0604020202020204" pitchFamily="34" charset="0"/>
              </a:defRPr>
            </a:lvl5pPr>
            <a:lvl6pPr marL="2405853" indent="-218714" defTabSz="883968" eaLnBrk="0" fontAlgn="base" hangingPunct="0">
              <a:spcBef>
                <a:spcPct val="0"/>
              </a:spcBef>
              <a:spcAft>
                <a:spcPct val="0"/>
              </a:spcAft>
              <a:defRPr>
                <a:solidFill>
                  <a:schemeClr val="tx1"/>
                </a:solidFill>
                <a:latin typeface="Arial" panose="020B0604020202020204" pitchFamily="34" charset="0"/>
              </a:defRPr>
            </a:lvl6pPr>
            <a:lvl7pPr marL="2843280" indent="-218714" defTabSz="883968" eaLnBrk="0" fontAlgn="base" hangingPunct="0">
              <a:spcBef>
                <a:spcPct val="0"/>
              </a:spcBef>
              <a:spcAft>
                <a:spcPct val="0"/>
              </a:spcAft>
              <a:defRPr>
                <a:solidFill>
                  <a:schemeClr val="tx1"/>
                </a:solidFill>
                <a:latin typeface="Arial" panose="020B0604020202020204" pitchFamily="34" charset="0"/>
              </a:defRPr>
            </a:lvl7pPr>
            <a:lvl8pPr marL="3280708" indent="-218714" defTabSz="883968" eaLnBrk="0" fontAlgn="base" hangingPunct="0">
              <a:spcBef>
                <a:spcPct val="0"/>
              </a:spcBef>
              <a:spcAft>
                <a:spcPct val="0"/>
              </a:spcAft>
              <a:defRPr>
                <a:solidFill>
                  <a:schemeClr val="tx1"/>
                </a:solidFill>
                <a:latin typeface="Arial" panose="020B0604020202020204" pitchFamily="34" charset="0"/>
              </a:defRPr>
            </a:lvl8pPr>
            <a:lvl9pPr marL="3718137" indent="-218714" defTabSz="883968"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26627" name="Rectangle 7">
            <a:extLst>
              <a:ext uri="{FF2B5EF4-FFF2-40B4-BE49-F238E27FC236}">
                <a16:creationId xmlns:a16="http://schemas.microsoft.com/office/drawing/2014/main" id="{3AD8E8A6-66B0-46D0-AEDE-91BB864B1943}"/>
              </a:ext>
            </a:extLst>
          </p:cNvPr>
          <p:cNvSpPr>
            <a:spLocks noGrp="1" noChangeArrowheads="1"/>
          </p:cNvSpPr>
          <p:nvPr>
            <p:ph type="sldNum" sz="quarter" idx="5"/>
          </p:nvPr>
        </p:nvSpPr>
        <p:spPr>
          <a:noFill/>
        </p:spPr>
        <p:txBody>
          <a:bodyPr/>
          <a:lstStyle>
            <a:lvl1pPr defTabSz="883968">
              <a:defRPr>
                <a:solidFill>
                  <a:schemeClr val="tx1"/>
                </a:solidFill>
                <a:latin typeface="Arial" panose="020B0604020202020204" pitchFamily="34" charset="0"/>
              </a:defRPr>
            </a:lvl1pPr>
            <a:lvl2pPr marL="710820" indent="-273392" defTabSz="883968">
              <a:defRPr>
                <a:solidFill>
                  <a:schemeClr val="tx1"/>
                </a:solidFill>
                <a:latin typeface="Arial" panose="020B0604020202020204" pitchFamily="34" charset="0"/>
              </a:defRPr>
            </a:lvl2pPr>
            <a:lvl3pPr marL="1093569" indent="-218714" defTabSz="883968">
              <a:defRPr>
                <a:solidFill>
                  <a:schemeClr val="tx1"/>
                </a:solidFill>
                <a:latin typeface="Arial" panose="020B0604020202020204" pitchFamily="34" charset="0"/>
              </a:defRPr>
            </a:lvl3pPr>
            <a:lvl4pPr marL="1530998" indent="-218714" defTabSz="883968">
              <a:defRPr>
                <a:solidFill>
                  <a:schemeClr val="tx1"/>
                </a:solidFill>
                <a:latin typeface="Arial" panose="020B0604020202020204" pitchFamily="34" charset="0"/>
              </a:defRPr>
            </a:lvl4pPr>
            <a:lvl5pPr marL="1968426" indent="-218714" defTabSz="883968">
              <a:defRPr>
                <a:solidFill>
                  <a:schemeClr val="tx1"/>
                </a:solidFill>
                <a:latin typeface="Arial" panose="020B0604020202020204" pitchFamily="34" charset="0"/>
              </a:defRPr>
            </a:lvl5pPr>
            <a:lvl6pPr marL="2405853" indent="-218714" defTabSz="883968" eaLnBrk="0" fontAlgn="base" hangingPunct="0">
              <a:spcBef>
                <a:spcPct val="0"/>
              </a:spcBef>
              <a:spcAft>
                <a:spcPct val="0"/>
              </a:spcAft>
              <a:defRPr>
                <a:solidFill>
                  <a:schemeClr val="tx1"/>
                </a:solidFill>
                <a:latin typeface="Arial" panose="020B0604020202020204" pitchFamily="34" charset="0"/>
              </a:defRPr>
            </a:lvl6pPr>
            <a:lvl7pPr marL="2843280" indent="-218714" defTabSz="883968" eaLnBrk="0" fontAlgn="base" hangingPunct="0">
              <a:spcBef>
                <a:spcPct val="0"/>
              </a:spcBef>
              <a:spcAft>
                <a:spcPct val="0"/>
              </a:spcAft>
              <a:defRPr>
                <a:solidFill>
                  <a:schemeClr val="tx1"/>
                </a:solidFill>
                <a:latin typeface="Arial" panose="020B0604020202020204" pitchFamily="34" charset="0"/>
              </a:defRPr>
            </a:lvl7pPr>
            <a:lvl8pPr marL="3280708" indent="-218714" defTabSz="883968" eaLnBrk="0" fontAlgn="base" hangingPunct="0">
              <a:spcBef>
                <a:spcPct val="0"/>
              </a:spcBef>
              <a:spcAft>
                <a:spcPct val="0"/>
              </a:spcAft>
              <a:defRPr>
                <a:solidFill>
                  <a:schemeClr val="tx1"/>
                </a:solidFill>
                <a:latin typeface="Arial" panose="020B0604020202020204" pitchFamily="34" charset="0"/>
              </a:defRPr>
            </a:lvl8pPr>
            <a:lvl9pPr marL="3718137" indent="-218714" defTabSz="883968" eaLnBrk="0" fontAlgn="base" hangingPunct="0">
              <a:spcBef>
                <a:spcPct val="0"/>
              </a:spcBef>
              <a:spcAft>
                <a:spcPct val="0"/>
              </a:spcAft>
              <a:defRPr>
                <a:solidFill>
                  <a:schemeClr val="tx1"/>
                </a:solidFill>
                <a:latin typeface="Arial" panose="020B0604020202020204" pitchFamily="34" charset="0"/>
              </a:defRPr>
            </a:lvl9pPr>
          </a:lstStyle>
          <a:p>
            <a:fld id="{0C6E0EB9-2724-4BF5-BE95-BEEDCC8D7709}" type="slidenum">
              <a:rPr lang="en-US" altLang="en-US" smtClean="0"/>
              <a:pPr/>
              <a:t>21</a:t>
            </a:fld>
            <a:endParaRPr lang="en-US" altLang="en-US" dirty="0"/>
          </a:p>
        </p:txBody>
      </p:sp>
      <p:sp>
        <p:nvSpPr>
          <p:cNvPr id="26628" name="Rectangle 2">
            <a:extLst>
              <a:ext uri="{FF2B5EF4-FFF2-40B4-BE49-F238E27FC236}">
                <a16:creationId xmlns:a16="http://schemas.microsoft.com/office/drawing/2014/main" id="{56C88B7F-A037-47F2-9070-F64F6C82895C}"/>
              </a:ext>
            </a:extLst>
          </p:cNvPr>
          <p:cNvSpPr>
            <a:spLocks noGrp="1" noRot="1" noChangeAspect="1" noChangeArrowheads="1" noTextEdit="1"/>
          </p:cNvSpPr>
          <p:nvPr>
            <p:ph type="sldImg"/>
          </p:nvPr>
        </p:nvSpPr>
        <p:spPr>
          <a:ln/>
        </p:spPr>
      </p:sp>
      <p:sp>
        <p:nvSpPr>
          <p:cNvPr id="26629" name="Rectangle 3">
            <a:extLst>
              <a:ext uri="{FF2B5EF4-FFF2-40B4-BE49-F238E27FC236}">
                <a16:creationId xmlns:a16="http://schemas.microsoft.com/office/drawing/2014/main" id="{91DC779D-AA1B-4C6A-AD90-3D477E161537}"/>
              </a:ext>
            </a:extLst>
          </p:cNvPr>
          <p:cNvSpPr>
            <a:spLocks noGrp="1" noChangeArrowheads="1"/>
          </p:cNvSpPr>
          <p:nvPr>
            <p:ph type="body" idx="1"/>
          </p:nvPr>
        </p:nvSpPr>
        <p:spPr>
          <a:noFill/>
        </p:spPr>
        <p:txBody>
          <a:bodyPr/>
          <a:lstStyle/>
          <a:p>
            <a:endParaRPr lang="en-US" altLang="en-US" dirty="0">
              <a:latin typeface="+mn-lt"/>
            </a:endParaRPr>
          </a:p>
        </p:txBody>
      </p:sp>
    </p:spTree>
    <p:extLst>
      <p:ext uri="{BB962C8B-B14F-4D97-AF65-F5344CB8AC3E}">
        <p14:creationId xmlns:p14="http://schemas.microsoft.com/office/powerpoint/2010/main" val="5444342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a:extLst>
              <a:ext uri="{FF2B5EF4-FFF2-40B4-BE49-F238E27FC236}">
                <a16:creationId xmlns:a16="http://schemas.microsoft.com/office/drawing/2014/main" id="{E61F5396-86A9-4853-AEDC-2645D74DAE8A}"/>
              </a:ext>
            </a:extLst>
          </p:cNvPr>
          <p:cNvSpPr>
            <a:spLocks noGrp="1" noChangeArrowheads="1"/>
          </p:cNvSpPr>
          <p:nvPr>
            <p:ph type="ftr" sz="quarter" idx="4"/>
          </p:nvPr>
        </p:nvSpPr>
        <p:spPr>
          <a:noFill/>
        </p:spPr>
        <p:txBody>
          <a:bodyPr/>
          <a:lstStyle>
            <a:lvl1pPr defTabSz="883968">
              <a:defRPr>
                <a:solidFill>
                  <a:schemeClr val="tx1"/>
                </a:solidFill>
                <a:latin typeface="Arial" panose="020B0604020202020204" pitchFamily="34" charset="0"/>
              </a:defRPr>
            </a:lvl1pPr>
            <a:lvl2pPr marL="710820" indent="-273392" defTabSz="883968">
              <a:defRPr>
                <a:solidFill>
                  <a:schemeClr val="tx1"/>
                </a:solidFill>
                <a:latin typeface="Arial" panose="020B0604020202020204" pitchFamily="34" charset="0"/>
              </a:defRPr>
            </a:lvl2pPr>
            <a:lvl3pPr marL="1093569" indent="-218714" defTabSz="883968">
              <a:defRPr>
                <a:solidFill>
                  <a:schemeClr val="tx1"/>
                </a:solidFill>
                <a:latin typeface="Arial" panose="020B0604020202020204" pitchFamily="34" charset="0"/>
              </a:defRPr>
            </a:lvl3pPr>
            <a:lvl4pPr marL="1530998" indent="-218714" defTabSz="883968">
              <a:defRPr>
                <a:solidFill>
                  <a:schemeClr val="tx1"/>
                </a:solidFill>
                <a:latin typeface="Arial" panose="020B0604020202020204" pitchFamily="34" charset="0"/>
              </a:defRPr>
            </a:lvl4pPr>
            <a:lvl5pPr marL="1968426" indent="-218714" defTabSz="883968">
              <a:defRPr>
                <a:solidFill>
                  <a:schemeClr val="tx1"/>
                </a:solidFill>
                <a:latin typeface="Arial" panose="020B0604020202020204" pitchFamily="34" charset="0"/>
              </a:defRPr>
            </a:lvl5pPr>
            <a:lvl6pPr marL="2405853" indent="-218714" defTabSz="883968" eaLnBrk="0" fontAlgn="base" hangingPunct="0">
              <a:spcBef>
                <a:spcPct val="0"/>
              </a:spcBef>
              <a:spcAft>
                <a:spcPct val="0"/>
              </a:spcAft>
              <a:defRPr>
                <a:solidFill>
                  <a:schemeClr val="tx1"/>
                </a:solidFill>
                <a:latin typeface="Arial" panose="020B0604020202020204" pitchFamily="34" charset="0"/>
              </a:defRPr>
            </a:lvl6pPr>
            <a:lvl7pPr marL="2843280" indent="-218714" defTabSz="883968" eaLnBrk="0" fontAlgn="base" hangingPunct="0">
              <a:spcBef>
                <a:spcPct val="0"/>
              </a:spcBef>
              <a:spcAft>
                <a:spcPct val="0"/>
              </a:spcAft>
              <a:defRPr>
                <a:solidFill>
                  <a:schemeClr val="tx1"/>
                </a:solidFill>
                <a:latin typeface="Arial" panose="020B0604020202020204" pitchFamily="34" charset="0"/>
              </a:defRPr>
            </a:lvl7pPr>
            <a:lvl8pPr marL="3280708" indent="-218714" defTabSz="883968" eaLnBrk="0" fontAlgn="base" hangingPunct="0">
              <a:spcBef>
                <a:spcPct val="0"/>
              </a:spcBef>
              <a:spcAft>
                <a:spcPct val="0"/>
              </a:spcAft>
              <a:defRPr>
                <a:solidFill>
                  <a:schemeClr val="tx1"/>
                </a:solidFill>
                <a:latin typeface="Arial" panose="020B0604020202020204" pitchFamily="34" charset="0"/>
              </a:defRPr>
            </a:lvl8pPr>
            <a:lvl9pPr marL="3718137" indent="-218714" defTabSz="883968"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40963" name="Rectangle 7">
            <a:extLst>
              <a:ext uri="{FF2B5EF4-FFF2-40B4-BE49-F238E27FC236}">
                <a16:creationId xmlns:a16="http://schemas.microsoft.com/office/drawing/2014/main" id="{A956BFF9-5392-45F6-A316-FB734B263E2A}"/>
              </a:ext>
            </a:extLst>
          </p:cNvPr>
          <p:cNvSpPr>
            <a:spLocks noGrp="1" noChangeArrowheads="1"/>
          </p:cNvSpPr>
          <p:nvPr>
            <p:ph type="sldNum" sz="quarter" idx="5"/>
          </p:nvPr>
        </p:nvSpPr>
        <p:spPr>
          <a:noFill/>
        </p:spPr>
        <p:txBody>
          <a:bodyPr/>
          <a:lstStyle>
            <a:lvl1pPr defTabSz="883968">
              <a:defRPr>
                <a:solidFill>
                  <a:schemeClr val="tx1"/>
                </a:solidFill>
                <a:latin typeface="Arial" panose="020B0604020202020204" pitchFamily="34" charset="0"/>
              </a:defRPr>
            </a:lvl1pPr>
            <a:lvl2pPr marL="710820" indent="-273392" defTabSz="883968">
              <a:defRPr>
                <a:solidFill>
                  <a:schemeClr val="tx1"/>
                </a:solidFill>
                <a:latin typeface="Arial" panose="020B0604020202020204" pitchFamily="34" charset="0"/>
              </a:defRPr>
            </a:lvl2pPr>
            <a:lvl3pPr marL="1093569" indent="-218714" defTabSz="883968">
              <a:defRPr>
                <a:solidFill>
                  <a:schemeClr val="tx1"/>
                </a:solidFill>
                <a:latin typeface="Arial" panose="020B0604020202020204" pitchFamily="34" charset="0"/>
              </a:defRPr>
            </a:lvl3pPr>
            <a:lvl4pPr marL="1530998" indent="-218714" defTabSz="883968">
              <a:defRPr>
                <a:solidFill>
                  <a:schemeClr val="tx1"/>
                </a:solidFill>
                <a:latin typeface="Arial" panose="020B0604020202020204" pitchFamily="34" charset="0"/>
              </a:defRPr>
            </a:lvl4pPr>
            <a:lvl5pPr marL="1968426" indent="-218714" defTabSz="883968">
              <a:defRPr>
                <a:solidFill>
                  <a:schemeClr val="tx1"/>
                </a:solidFill>
                <a:latin typeface="Arial" panose="020B0604020202020204" pitchFamily="34" charset="0"/>
              </a:defRPr>
            </a:lvl5pPr>
            <a:lvl6pPr marL="2405853" indent="-218714" defTabSz="883968" eaLnBrk="0" fontAlgn="base" hangingPunct="0">
              <a:spcBef>
                <a:spcPct val="0"/>
              </a:spcBef>
              <a:spcAft>
                <a:spcPct val="0"/>
              </a:spcAft>
              <a:defRPr>
                <a:solidFill>
                  <a:schemeClr val="tx1"/>
                </a:solidFill>
                <a:latin typeface="Arial" panose="020B0604020202020204" pitchFamily="34" charset="0"/>
              </a:defRPr>
            </a:lvl6pPr>
            <a:lvl7pPr marL="2843280" indent="-218714" defTabSz="883968" eaLnBrk="0" fontAlgn="base" hangingPunct="0">
              <a:spcBef>
                <a:spcPct val="0"/>
              </a:spcBef>
              <a:spcAft>
                <a:spcPct val="0"/>
              </a:spcAft>
              <a:defRPr>
                <a:solidFill>
                  <a:schemeClr val="tx1"/>
                </a:solidFill>
                <a:latin typeface="Arial" panose="020B0604020202020204" pitchFamily="34" charset="0"/>
              </a:defRPr>
            </a:lvl7pPr>
            <a:lvl8pPr marL="3280708" indent="-218714" defTabSz="883968" eaLnBrk="0" fontAlgn="base" hangingPunct="0">
              <a:spcBef>
                <a:spcPct val="0"/>
              </a:spcBef>
              <a:spcAft>
                <a:spcPct val="0"/>
              </a:spcAft>
              <a:defRPr>
                <a:solidFill>
                  <a:schemeClr val="tx1"/>
                </a:solidFill>
                <a:latin typeface="Arial" panose="020B0604020202020204" pitchFamily="34" charset="0"/>
              </a:defRPr>
            </a:lvl8pPr>
            <a:lvl9pPr marL="3718137" indent="-218714" defTabSz="883968" eaLnBrk="0" fontAlgn="base" hangingPunct="0">
              <a:spcBef>
                <a:spcPct val="0"/>
              </a:spcBef>
              <a:spcAft>
                <a:spcPct val="0"/>
              </a:spcAft>
              <a:defRPr>
                <a:solidFill>
                  <a:schemeClr val="tx1"/>
                </a:solidFill>
                <a:latin typeface="Arial" panose="020B0604020202020204" pitchFamily="34" charset="0"/>
              </a:defRPr>
            </a:lvl9pPr>
          </a:lstStyle>
          <a:p>
            <a:fld id="{23CCD224-AB41-4E86-BB65-9FF8194926F2}" type="slidenum">
              <a:rPr lang="en-US" altLang="en-US" smtClean="0"/>
              <a:pPr/>
              <a:t>22</a:t>
            </a:fld>
            <a:endParaRPr lang="en-US" altLang="en-US" dirty="0"/>
          </a:p>
        </p:txBody>
      </p:sp>
      <p:sp>
        <p:nvSpPr>
          <p:cNvPr id="40964" name="Rectangle 2">
            <a:extLst>
              <a:ext uri="{FF2B5EF4-FFF2-40B4-BE49-F238E27FC236}">
                <a16:creationId xmlns:a16="http://schemas.microsoft.com/office/drawing/2014/main" id="{ED4AB4B6-CB7A-49FD-BB93-1644C273E4C7}"/>
              </a:ext>
            </a:extLst>
          </p:cNvPr>
          <p:cNvSpPr>
            <a:spLocks noGrp="1" noRot="1" noChangeAspect="1" noChangeArrowheads="1" noTextEdit="1"/>
          </p:cNvSpPr>
          <p:nvPr>
            <p:ph type="sldImg"/>
          </p:nvPr>
        </p:nvSpPr>
        <p:spPr>
          <a:ln/>
        </p:spPr>
      </p:sp>
      <p:sp>
        <p:nvSpPr>
          <p:cNvPr id="40965" name="Rectangle 3">
            <a:extLst>
              <a:ext uri="{FF2B5EF4-FFF2-40B4-BE49-F238E27FC236}">
                <a16:creationId xmlns:a16="http://schemas.microsoft.com/office/drawing/2014/main" id="{886D4EA0-EFC3-441A-AD81-0CD13ACFF689}"/>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altLang="en-US" dirty="0"/>
              <a:t>2020 Unsheltered PIT Count: Volunteer Training</a:t>
            </a:r>
          </a:p>
        </p:txBody>
      </p:sp>
      <p:sp>
        <p:nvSpPr>
          <p:cNvPr id="5" name="Slide Number Placeholder 4"/>
          <p:cNvSpPr>
            <a:spLocks noGrp="1"/>
          </p:cNvSpPr>
          <p:nvPr>
            <p:ph type="sldNum" sz="quarter" idx="11"/>
          </p:nvPr>
        </p:nvSpPr>
        <p:spPr/>
        <p:txBody>
          <a:bodyPr/>
          <a:lstStyle/>
          <a:p>
            <a:pPr>
              <a:defRPr/>
            </a:pPr>
            <a:fld id="{455713F6-AA6A-4868-8D0E-CF342DE25E71}" type="slidenum">
              <a:rPr lang="en-US" altLang="en-US" smtClean="0"/>
              <a:pPr>
                <a:defRPr/>
              </a:pPr>
              <a:t>23</a:t>
            </a:fld>
            <a:endParaRPr lang="en-US" altLang="en-US" dirty="0"/>
          </a:p>
        </p:txBody>
      </p:sp>
    </p:spTree>
    <p:extLst>
      <p:ext uri="{BB962C8B-B14F-4D97-AF65-F5344CB8AC3E}">
        <p14:creationId xmlns:p14="http://schemas.microsoft.com/office/powerpoint/2010/main" val="4866712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a:extLst>
              <a:ext uri="{FF2B5EF4-FFF2-40B4-BE49-F238E27FC236}">
                <a16:creationId xmlns:a16="http://schemas.microsoft.com/office/drawing/2014/main" id="{DA1E5E13-BB4A-4BE2-B61C-10F5E9C006B3}"/>
              </a:ext>
            </a:extLst>
          </p:cNvPr>
          <p:cNvSpPr>
            <a:spLocks noGrp="1" noChangeArrowheads="1"/>
          </p:cNvSpPr>
          <p:nvPr>
            <p:ph type="ftr" sz="quarter" idx="4"/>
          </p:nvPr>
        </p:nvSpPr>
        <p:spPr>
          <a:noFill/>
        </p:spPr>
        <p:txBody>
          <a:bodyPr/>
          <a:lstStyle>
            <a:lvl1pPr defTabSz="883968">
              <a:defRPr>
                <a:solidFill>
                  <a:schemeClr val="tx1"/>
                </a:solidFill>
                <a:latin typeface="Arial" panose="020B0604020202020204" pitchFamily="34" charset="0"/>
              </a:defRPr>
            </a:lvl1pPr>
            <a:lvl2pPr marL="710820" indent="-273392" defTabSz="883968">
              <a:defRPr>
                <a:solidFill>
                  <a:schemeClr val="tx1"/>
                </a:solidFill>
                <a:latin typeface="Arial" panose="020B0604020202020204" pitchFamily="34" charset="0"/>
              </a:defRPr>
            </a:lvl2pPr>
            <a:lvl3pPr marL="1093569" indent="-218714" defTabSz="883968">
              <a:defRPr>
                <a:solidFill>
                  <a:schemeClr val="tx1"/>
                </a:solidFill>
                <a:latin typeface="Arial" panose="020B0604020202020204" pitchFamily="34" charset="0"/>
              </a:defRPr>
            </a:lvl3pPr>
            <a:lvl4pPr marL="1530998" indent="-218714" defTabSz="883968">
              <a:defRPr>
                <a:solidFill>
                  <a:schemeClr val="tx1"/>
                </a:solidFill>
                <a:latin typeface="Arial" panose="020B0604020202020204" pitchFamily="34" charset="0"/>
              </a:defRPr>
            </a:lvl4pPr>
            <a:lvl5pPr marL="1968426" indent="-218714" defTabSz="883968">
              <a:defRPr>
                <a:solidFill>
                  <a:schemeClr val="tx1"/>
                </a:solidFill>
                <a:latin typeface="Arial" panose="020B0604020202020204" pitchFamily="34" charset="0"/>
              </a:defRPr>
            </a:lvl5pPr>
            <a:lvl6pPr marL="2405853" indent="-218714" defTabSz="883968" eaLnBrk="0" fontAlgn="base" hangingPunct="0">
              <a:spcBef>
                <a:spcPct val="0"/>
              </a:spcBef>
              <a:spcAft>
                <a:spcPct val="0"/>
              </a:spcAft>
              <a:defRPr>
                <a:solidFill>
                  <a:schemeClr val="tx1"/>
                </a:solidFill>
                <a:latin typeface="Arial" panose="020B0604020202020204" pitchFamily="34" charset="0"/>
              </a:defRPr>
            </a:lvl6pPr>
            <a:lvl7pPr marL="2843280" indent="-218714" defTabSz="883968" eaLnBrk="0" fontAlgn="base" hangingPunct="0">
              <a:spcBef>
                <a:spcPct val="0"/>
              </a:spcBef>
              <a:spcAft>
                <a:spcPct val="0"/>
              </a:spcAft>
              <a:defRPr>
                <a:solidFill>
                  <a:schemeClr val="tx1"/>
                </a:solidFill>
                <a:latin typeface="Arial" panose="020B0604020202020204" pitchFamily="34" charset="0"/>
              </a:defRPr>
            </a:lvl7pPr>
            <a:lvl8pPr marL="3280708" indent="-218714" defTabSz="883968" eaLnBrk="0" fontAlgn="base" hangingPunct="0">
              <a:spcBef>
                <a:spcPct val="0"/>
              </a:spcBef>
              <a:spcAft>
                <a:spcPct val="0"/>
              </a:spcAft>
              <a:defRPr>
                <a:solidFill>
                  <a:schemeClr val="tx1"/>
                </a:solidFill>
                <a:latin typeface="Arial" panose="020B0604020202020204" pitchFamily="34" charset="0"/>
              </a:defRPr>
            </a:lvl8pPr>
            <a:lvl9pPr marL="3718137" indent="-218714" defTabSz="883968"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44035" name="Rectangle 7">
            <a:extLst>
              <a:ext uri="{FF2B5EF4-FFF2-40B4-BE49-F238E27FC236}">
                <a16:creationId xmlns:a16="http://schemas.microsoft.com/office/drawing/2014/main" id="{0D209CC2-7551-4A83-A9F6-B5C3D205D927}"/>
              </a:ext>
            </a:extLst>
          </p:cNvPr>
          <p:cNvSpPr>
            <a:spLocks noGrp="1" noChangeArrowheads="1"/>
          </p:cNvSpPr>
          <p:nvPr>
            <p:ph type="sldNum" sz="quarter" idx="5"/>
          </p:nvPr>
        </p:nvSpPr>
        <p:spPr>
          <a:noFill/>
        </p:spPr>
        <p:txBody>
          <a:bodyPr/>
          <a:lstStyle>
            <a:lvl1pPr defTabSz="883968">
              <a:defRPr>
                <a:solidFill>
                  <a:schemeClr val="tx1"/>
                </a:solidFill>
                <a:latin typeface="Arial" panose="020B0604020202020204" pitchFamily="34" charset="0"/>
              </a:defRPr>
            </a:lvl1pPr>
            <a:lvl2pPr marL="710820" indent="-273392" defTabSz="883968">
              <a:defRPr>
                <a:solidFill>
                  <a:schemeClr val="tx1"/>
                </a:solidFill>
                <a:latin typeface="Arial" panose="020B0604020202020204" pitchFamily="34" charset="0"/>
              </a:defRPr>
            </a:lvl2pPr>
            <a:lvl3pPr marL="1093569" indent="-218714" defTabSz="883968">
              <a:defRPr>
                <a:solidFill>
                  <a:schemeClr val="tx1"/>
                </a:solidFill>
                <a:latin typeface="Arial" panose="020B0604020202020204" pitchFamily="34" charset="0"/>
              </a:defRPr>
            </a:lvl3pPr>
            <a:lvl4pPr marL="1530998" indent="-218714" defTabSz="883968">
              <a:defRPr>
                <a:solidFill>
                  <a:schemeClr val="tx1"/>
                </a:solidFill>
                <a:latin typeface="Arial" panose="020B0604020202020204" pitchFamily="34" charset="0"/>
              </a:defRPr>
            </a:lvl4pPr>
            <a:lvl5pPr marL="1968426" indent="-218714" defTabSz="883968">
              <a:defRPr>
                <a:solidFill>
                  <a:schemeClr val="tx1"/>
                </a:solidFill>
                <a:latin typeface="Arial" panose="020B0604020202020204" pitchFamily="34" charset="0"/>
              </a:defRPr>
            </a:lvl5pPr>
            <a:lvl6pPr marL="2405853" indent="-218714" defTabSz="883968" eaLnBrk="0" fontAlgn="base" hangingPunct="0">
              <a:spcBef>
                <a:spcPct val="0"/>
              </a:spcBef>
              <a:spcAft>
                <a:spcPct val="0"/>
              </a:spcAft>
              <a:defRPr>
                <a:solidFill>
                  <a:schemeClr val="tx1"/>
                </a:solidFill>
                <a:latin typeface="Arial" panose="020B0604020202020204" pitchFamily="34" charset="0"/>
              </a:defRPr>
            </a:lvl6pPr>
            <a:lvl7pPr marL="2843280" indent="-218714" defTabSz="883968" eaLnBrk="0" fontAlgn="base" hangingPunct="0">
              <a:spcBef>
                <a:spcPct val="0"/>
              </a:spcBef>
              <a:spcAft>
                <a:spcPct val="0"/>
              </a:spcAft>
              <a:defRPr>
                <a:solidFill>
                  <a:schemeClr val="tx1"/>
                </a:solidFill>
                <a:latin typeface="Arial" panose="020B0604020202020204" pitchFamily="34" charset="0"/>
              </a:defRPr>
            </a:lvl7pPr>
            <a:lvl8pPr marL="3280708" indent="-218714" defTabSz="883968" eaLnBrk="0" fontAlgn="base" hangingPunct="0">
              <a:spcBef>
                <a:spcPct val="0"/>
              </a:spcBef>
              <a:spcAft>
                <a:spcPct val="0"/>
              </a:spcAft>
              <a:defRPr>
                <a:solidFill>
                  <a:schemeClr val="tx1"/>
                </a:solidFill>
                <a:latin typeface="Arial" panose="020B0604020202020204" pitchFamily="34" charset="0"/>
              </a:defRPr>
            </a:lvl8pPr>
            <a:lvl9pPr marL="3718137" indent="-218714" defTabSz="883968" eaLnBrk="0" fontAlgn="base" hangingPunct="0">
              <a:spcBef>
                <a:spcPct val="0"/>
              </a:spcBef>
              <a:spcAft>
                <a:spcPct val="0"/>
              </a:spcAft>
              <a:defRPr>
                <a:solidFill>
                  <a:schemeClr val="tx1"/>
                </a:solidFill>
                <a:latin typeface="Arial" panose="020B0604020202020204" pitchFamily="34" charset="0"/>
              </a:defRPr>
            </a:lvl9pPr>
          </a:lstStyle>
          <a:p>
            <a:fld id="{851883C2-68BF-49FE-8389-E5DCD9F4238C}" type="slidenum">
              <a:rPr lang="en-US" altLang="en-US" smtClean="0"/>
              <a:pPr/>
              <a:t>24</a:t>
            </a:fld>
            <a:endParaRPr lang="en-US" altLang="en-US" dirty="0"/>
          </a:p>
        </p:txBody>
      </p:sp>
      <p:sp>
        <p:nvSpPr>
          <p:cNvPr id="44036" name="Rectangle 2">
            <a:extLst>
              <a:ext uri="{FF2B5EF4-FFF2-40B4-BE49-F238E27FC236}">
                <a16:creationId xmlns:a16="http://schemas.microsoft.com/office/drawing/2014/main" id="{99FE5BFD-F313-4B6C-9FEF-017A2BE2D1FF}"/>
              </a:ext>
            </a:extLst>
          </p:cNvPr>
          <p:cNvSpPr>
            <a:spLocks noGrp="1" noRot="1" noChangeAspect="1" noChangeArrowheads="1" noTextEdit="1"/>
          </p:cNvSpPr>
          <p:nvPr>
            <p:ph type="sldImg"/>
          </p:nvPr>
        </p:nvSpPr>
        <p:spPr>
          <a:ln/>
        </p:spPr>
      </p:sp>
      <p:sp>
        <p:nvSpPr>
          <p:cNvPr id="44037" name="Rectangle 3">
            <a:extLst>
              <a:ext uri="{FF2B5EF4-FFF2-40B4-BE49-F238E27FC236}">
                <a16:creationId xmlns:a16="http://schemas.microsoft.com/office/drawing/2014/main" id="{36270F93-E0D6-4D13-8821-A20FD3CE9B12}"/>
              </a:ext>
            </a:extLst>
          </p:cNvPr>
          <p:cNvSpPr>
            <a:spLocks noGrp="1" noChangeArrowheads="1"/>
          </p:cNvSpPr>
          <p:nvPr>
            <p:ph type="body" idx="1"/>
          </p:nvPr>
        </p:nvSpPr>
        <p:spPr>
          <a:noFill/>
        </p:spPr>
        <p:txBody>
          <a:bodyPr/>
          <a:lstStyle/>
          <a:p>
            <a:r>
              <a:rPr lang="en-US" altLang="en-US" dirty="0">
                <a:latin typeface="+mn-lt"/>
              </a:rPr>
              <a:t>When asking disability-related questions, please do not ask any questions about the nature or severity of the person’s disability. Instead, check either “yes” or “no” based on the information the individual has provided. (When in doubt, make a note.)</a:t>
            </a:r>
          </a:p>
          <a:p>
            <a:endParaRPr lang="en-US" altLang="en-US" dirty="0">
              <a:latin typeface="+mn-lt"/>
            </a:endParaRPr>
          </a:p>
          <a:p>
            <a:r>
              <a:rPr lang="en-US" altLang="en-US" dirty="0">
                <a:latin typeface="+mn-lt"/>
              </a:rPr>
              <a:t>Also, all disability-related questions should be asked of every person being interviewed. Please do not assume that someone does or does not have a disability based on your observation or assessment.</a:t>
            </a:r>
          </a:p>
          <a:p>
            <a:endParaRPr lang="en-US" altLang="en-US" dirty="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latin typeface="Arial" panose="020B0604020202020204" pitchFamily="34" charset="0"/>
              </a:rPr>
              <a:t>As a snapshot, the PIT count does not provide all possible information about homelessness, but when done consistently over the years (same time of year with reliable methodology and high data quality standards), it does provide important comparative information.</a:t>
            </a:r>
          </a:p>
          <a:p>
            <a:endParaRPr lang="en-US" dirty="0"/>
          </a:p>
          <a:p>
            <a:r>
              <a:rPr lang="en-US" altLang="en-US" sz="1200" dirty="0"/>
              <a:t>HUD provides communities with a </a:t>
            </a:r>
            <a:r>
              <a:rPr lang="en-US" altLang="en-US" sz="1200" i="1" dirty="0"/>
              <a:t>Point-in-Time Count Methodology Guide</a:t>
            </a:r>
            <a:r>
              <a:rPr lang="en-US" altLang="en-US" sz="1200" dirty="0"/>
              <a:t>, which includes 14 “Standards” to be followed and implemented by </a:t>
            </a:r>
            <a:r>
              <a:rPr lang="en-US" altLang="en-US" sz="1200" dirty="0" err="1"/>
              <a:t>CoCs</a:t>
            </a:r>
            <a:r>
              <a:rPr lang="en-US" altLang="en-US" sz="1200" dirty="0"/>
              <a:t>. </a:t>
            </a:r>
            <a:endParaRPr lang="en-US" dirty="0"/>
          </a:p>
        </p:txBody>
      </p:sp>
      <p:sp>
        <p:nvSpPr>
          <p:cNvPr id="5" name="Slide Number Placeholder 4"/>
          <p:cNvSpPr>
            <a:spLocks noGrp="1"/>
          </p:cNvSpPr>
          <p:nvPr>
            <p:ph type="sldNum" sz="quarter" idx="5"/>
          </p:nvPr>
        </p:nvSpPr>
        <p:spPr/>
        <p:txBody>
          <a:bodyPr/>
          <a:lstStyle/>
          <a:p>
            <a:pPr>
              <a:defRPr/>
            </a:pPr>
            <a:fld id="{B8151533-CADD-4267-AE9C-070C7D47A3F8}" type="slidenum">
              <a:rPr lang="en-US" altLang="en-US" smtClean="0"/>
              <a:pPr>
                <a:defRPr/>
              </a:pPr>
              <a:t>2</a:t>
            </a:fld>
            <a:endParaRPr lang="en-US" altLang="en-US"/>
          </a:p>
        </p:txBody>
      </p:sp>
    </p:spTree>
    <p:extLst>
      <p:ext uri="{BB962C8B-B14F-4D97-AF65-F5344CB8AC3E}">
        <p14:creationId xmlns:p14="http://schemas.microsoft.com/office/powerpoint/2010/main" val="12912258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altLang="en-US" dirty="0"/>
              <a:t>2020 Unsheltered PIT Count: Volunteer Training</a:t>
            </a:r>
          </a:p>
        </p:txBody>
      </p:sp>
      <p:sp>
        <p:nvSpPr>
          <p:cNvPr id="5" name="Slide Number Placeholder 4"/>
          <p:cNvSpPr>
            <a:spLocks noGrp="1"/>
          </p:cNvSpPr>
          <p:nvPr>
            <p:ph type="sldNum" sz="quarter" idx="11"/>
          </p:nvPr>
        </p:nvSpPr>
        <p:spPr/>
        <p:txBody>
          <a:bodyPr/>
          <a:lstStyle/>
          <a:p>
            <a:pPr>
              <a:defRPr/>
            </a:pPr>
            <a:fld id="{455713F6-AA6A-4868-8D0E-CF342DE25E71}" type="slidenum">
              <a:rPr lang="en-US" altLang="en-US" smtClean="0"/>
              <a:pPr>
                <a:defRPr/>
              </a:pPr>
              <a:t>25</a:t>
            </a:fld>
            <a:endParaRPr lang="en-US" altLang="en-US" dirty="0"/>
          </a:p>
        </p:txBody>
      </p:sp>
    </p:spTree>
    <p:extLst>
      <p:ext uri="{BB962C8B-B14F-4D97-AF65-F5344CB8AC3E}">
        <p14:creationId xmlns:p14="http://schemas.microsoft.com/office/powerpoint/2010/main" val="28570116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a:extLst>
              <a:ext uri="{FF2B5EF4-FFF2-40B4-BE49-F238E27FC236}">
                <a16:creationId xmlns:a16="http://schemas.microsoft.com/office/drawing/2014/main" id="{FD0DA4FC-4E0B-4060-9F87-32517545B899}"/>
              </a:ext>
            </a:extLst>
          </p:cNvPr>
          <p:cNvSpPr>
            <a:spLocks noGrp="1" noChangeArrowheads="1"/>
          </p:cNvSpPr>
          <p:nvPr>
            <p:ph type="ftr" sz="quarter" idx="4"/>
          </p:nvPr>
        </p:nvSpPr>
        <p:spPr>
          <a:noFill/>
        </p:spPr>
        <p:txBody>
          <a:bodyPr/>
          <a:lstStyle>
            <a:lvl1pPr defTabSz="883968">
              <a:defRPr>
                <a:solidFill>
                  <a:schemeClr val="tx1"/>
                </a:solidFill>
                <a:latin typeface="Arial" panose="020B0604020202020204" pitchFamily="34" charset="0"/>
              </a:defRPr>
            </a:lvl1pPr>
            <a:lvl2pPr marL="710820" indent="-273392" defTabSz="883968">
              <a:defRPr>
                <a:solidFill>
                  <a:schemeClr val="tx1"/>
                </a:solidFill>
                <a:latin typeface="Arial" panose="020B0604020202020204" pitchFamily="34" charset="0"/>
              </a:defRPr>
            </a:lvl2pPr>
            <a:lvl3pPr marL="1093569" indent="-218714" defTabSz="883968">
              <a:defRPr>
                <a:solidFill>
                  <a:schemeClr val="tx1"/>
                </a:solidFill>
                <a:latin typeface="Arial" panose="020B0604020202020204" pitchFamily="34" charset="0"/>
              </a:defRPr>
            </a:lvl3pPr>
            <a:lvl4pPr marL="1530998" indent="-218714" defTabSz="883968">
              <a:defRPr>
                <a:solidFill>
                  <a:schemeClr val="tx1"/>
                </a:solidFill>
                <a:latin typeface="Arial" panose="020B0604020202020204" pitchFamily="34" charset="0"/>
              </a:defRPr>
            </a:lvl4pPr>
            <a:lvl5pPr marL="1968426" indent="-218714" defTabSz="883968">
              <a:defRPr>
                <a:solidFill>
                  <a:schemeClr val="tx1"/>
                </a:solidFill>
                <a:latin typeface="Arial" panose="020B0604020202020204" pitchFamily="34" charset="0"/>
              </a:defRPr>
            </a:lvl5pPr>
            <a:lvl6pPr marL="2405853" indent="-218714" defTabSz="883968" eaLnBrk="0" fontAlgn="base" hangingPunct="0">
              <a:spcBef>
                <a:spcPct val="0"/>
              </a:spcBef>
              <a:spcAft>
                <a:spcPct val="0"/>
              </a:spcAft>
              <a:defRPr>
                <a:solidFill>
                  <a:schemeClr val="tx1"/>
                </a:solidFill>
                <a:latin typeface="Arial" panose="020B0604020202020204" pitchFamily="34" charset="0"/>
              </a:defRPr>
            </a:lvl6pPr>
            <a:lvl7pPr marL="2843280" indent="-218714" defTabSz="883968" eaLnBrk="0" fontAlgn="base" hangingPunct="0">
              <a:spcBef>
                <a:spcPct val="0"/>
              </a:spcBef>
              <a:spcAft>
                <a:spcPct val="0"/>
              </a:spcAft>
              <a:defRPr>
                <a:solidFill>
                  <a:schemeClr val="tx1"/>
                </a:solidFill>
                <a:latin typeface="Arial" panose="020B0604020202020204" pitchFamily="34" charset="0"/>
              </a:defRPr>
            </a:lvl7pPr>
            <a:lvl8pPr marL="3280708" indent="-218714" defTabSz="883968" eaLnBrk="0" fontAlgn="base" hangingPunct="0">
              <a:spcBef>
                <a:spcPct val="0"/>
              </a:spcBef>
              <a:spcAft>
                <a:spcPct val="0"/>
              </a:spcAft>
              <a:defRPr>
                <a:solidFill>
                  <a:schemeClr val="tx1"/>
                </a:solidFill>
                <a:latin typeface="Arial" panose="020B0604020202020204" pitchFamily="34" charset="0"/>
              </a:defRPr>
            </a:lvl8pPr>
            <a:lvl9pPr marL="3718137" indent="-218714" defTabSz="883968"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t>2020 Unsheltered PIT Count: Volunteer Training</a:t>
            </a:r>
          </a:p>
        </p:txBody>
      </p:sp>
      <p:sp>
        <p:nvSpPr>
          <p:cNvPr id="46083" name="Rectangle 7">
            <a:extLst>
              <a:ext uri="{FF2B5EF4-FFF2-40B4-BE49-F238E27FC236}">
                <a16:creationId xmlns:a16="http://schemas.microsoft.com/office/drawing/2014/main" id="{F7B703C9-0321-4C78-806A-C336D5C2DD49}"/>
              </a:ext>
            </a:extLst>
          </p:cNvPr>
          <p:cNvSpPr>
            <a:spLocks noGrp="1" noChangeArrowheads="1"/>
          </p:cNvSpPr>
          <p:nvPr>
            <p:ph type="sldNum" sz="quarter" idx="5"/>
          </p:nvPr>
        </p:nvSpPr>
        <p:spPr>
          <a:noFill/>
        </p:spPr>
        <p:txBody>
          <a:bodyPr/>
          <a:lstStyle>
            <a:lvl1pPr defTabSz="883968">
              <a:defRPr>
                <a:solidFill>
                  <a:schemeClr val="tx1"/>
                </a:solidFill>
                <a:latin typeface="Arial" panose="020B0604020202020204" pitchFamily="34" charset="0"/>
              </a:defRPr>
            </a:lvl1pPr>
            <a:lvl2pPr marL="710820" indent="-273392" defTabSz="883968">
              <a:defRPr>
                <a:solidFill>
                  <a:schemeClr val="tx1"/>
                </a:solidFill>
                <a:latin typeface="Arial" panose="020B0604020202020204" pitchFamily="34" charset="0"/>
              </a:defRPr>
            </a:lvl2pPr>
            <a:lvl3pPr marL="1093569" indent="-218714" defTabSz="883968">
              <a:defRPr>
                <a:solidFill>
                  <a:schemeClr val="tx1"/>
                </a:solidFill>
                <a:latin typeface="Arial" panose="020B0604020202020204" pitchFamily="34" charset="0"/>
              </a:defRPr>
            </a:lvl3pPr>
            <a:lvl4pPr marL="1530998" indent="-218714" defTabSz="883968">
              <a:defRPr>
                <a:solidFill>
                  <a:schemeClr val="tx1"/>
                </a:solidFill>
                <a:latin typeface="Arial" panose="020B0604020202020204" pitchFamily="34" charset="0"/>
              </a:defRPr>
            </a:lvl4pPr>
            <a:lvl5pPr marL="1968426" indent="-218714" defTabSz="883968">
              <a:defRPr>
                <a:solidFill>
                  <a:schemeClr val="tx1"/>
                </a:solidFill>
                <a:latin typeface="Arial" panose="020B0604020202020204" pitchFamily="34" charset="0"/>
              </a:defRPr>
            </a:lvl5pPr>
            <a:lvl6pPr marL="2405853" indent="-218714" defTabSz="883968" eaLnBrk="0" fontAlgn="base" hangingPunct="0">
              <a:spcBef>
                <a:spcPct val="0"/>
              </a:spcBef>
              <a:spcAft>
                <a:spcPct val="0"/>
              </a:spcAft>
              <a:defRPr>
                <a:solidFill>
                  <a:schemeClr val="tx1"/>
                </a:solidFill>
                <a:latin typeface="Arial" panose="020B0604020202020204" pitchFamily="34" charset="0"/>
              </a:defRPr>
            </a:lvl6pPr>
            <a:lvl7pPr marL="2843280" indent="-218714" defTabSz="883968" eaLnBrk="0" fontAlgn="base" hangingPunct="0">
              <a:spcBef>
                <a:spcPct val="0"/>
              </a:spcBef>
              <a:spcAft>
                <a:spcPct val="0"/>
              </a:spcAft>
              <a:defRPr>
                <a:solidFill>
                  <a:schemeClr val="tx1"/>
                </a:solidFill>
                <a:latin typeface="Arial" panose="020B0604020202020204" pitchFamily="34" charset="0"/>
              </a:defRPr>
            </a:lvl7pPr>
            <a:lvl8pPr marL="3280708" indent="-218714" defTabSz="883968" eaLnBrk="0" fontAlgn="base" hangingPunct="0">
              <a:spcBef>
                <a:spcPct val="0"/>
              </a:spcBef>
              <a:spcAft>
                <a:spcPct val="0"/>
              </a:spcAft>
              <a:defRPr>
                <a:solidFill>
                  <a:schemeClr val="tx1"/>
                </a:solidFill>
                <a:latin typeface="Arial" panose="020B0604020202020204" pitchFamily="34" charset="0"/>
              </a:defRPr>
            </a:lvl8pPr>
            <a:lvl9pPr marL="3718137" indent="-218714" defTabSz="883968" eaLnBrk="0" fontAlgn="base" hangingPunct="0">
              <a:spcBef>
                <a:spcPct val="0"/>
              </a:spcBef>
              <a:spcAft>
                <a:spcPct val="0"/>
              </a:spcAft>
              <a:defRPr>
                <a:solidFill>
                  <a:schemeClr val="tx1"/>
                </a:solidFill>
                <a:latin typeface="Arial" panose="020B0604020202020204" pitchFamily="34" charset="0"/>
              </a:defRPr>
            </a:lvl9pPr>
          </a:lstStyle>
          <a:p>
            <a:fld id="{AC97F43C-16D6-43D8-9571-C2E14940CE71}" type="slidenum">
              <a:rPr lang="en-US" altLang="en-US" smtClean="0"/>
              <a:pPr/>
              <a:t>26</a:t>
            </a:fld>
            <a:endParaRPr lang="en-US" altLang="en-US" dirty="0"/>
          </a:p>
        </p:txBody>
      </p:sp>
      <p:sp>
        <p:nvSpPr>
          <p:cNvPr id="46084" name="Rectangle 2">
            <a:extLst>
              <a:ext uri="{FF2B5EF4-FFF2-40B4-BE49-F238E27FC236}">
                <a16:creationId xmlns:a16="http://schemas.microsoft.com/office/drawing/2014/main" id="{AA0FD373-82AA-4009-9CE1-0DC8C9AAD729}"/>
              </a:ext>
            </a:extLst>
          </p:cNvPr>
          <p:cNvSpPr>
            <a:spLocks noGrp="1" noRot="1" noChangeAspect="1" noChangeArrowheads="1" noTextEdit="1"/>
          </p:cNvSpPr>
          <p:nvPr>
            <p:ph type="sldImg"/>
          </p:nvPr>
        </p:nvSpPr>
        <p:spPr>
          <a:ln/>
        </p:spPr>
      </p:sp>
      <p:sp>
        <p:nvSpPr>
          <p:cNvPr id="46085" name="Rectangle 3">
            <a:extLst>
              <a:ext uri="{FF2B5EF4-FFF2-40B4-BE49-F238E27FC236}">
                <a16:creationId xmlns:a16="http://schemas.microsoft.com/office/drawing/2014/main" id="{AE511FB2-BBC1-492E-BFCB-ED91B914946E}"/>
              </a:ext>
            </a:extLst>
          </p:cNvPr>
          <p:cNvSpPr>
            <a:spLocks noGrp="1" noChangeArrowheads="1"/>
          </p:cNvSpPr>
          <p:nvPr>
            <p:ph type="body" idx="1"/>
          </p:nvPr>
        </p:nvSpPr>
        <p:spPr>
          <a:noFill/>
        </p:spPr>
        <p:txBody>
          <a:bodyPr/>
          <a:lstStyle/>
          <a:p>
            <a:pPr defTabSz="836885"/>
            <a:endParaRPr lang="en-US" altLang="en-US" dirty="0">
              <a:latin typeface="+mn-lt"/>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
        <p:nvSpPr>
          <p:cNvPr id="2" name="Footer Placeholder 1">
            <a:extLst>
              <a:ext uri="{FF2B5EF4-FFF2-40B4-BE49-F238E27FC236}">
                <a16:creationId xmlns:a16="http://schemas.microsoft.com/office/drawing/2014/main" id="{30E3DA0E-4349-4507-A03F-531AEF84BC91}"/>
              </a:ext>
            </a:extLst>
          </p:cNvPr>
          <p:cNvSpPr>
            <a:spLocks noGrp="1"/>
          </p:cNvSpPr>
          <p:nvPr>
            <p:ph type="ftr" sz="quarter" idx="10"/>
          </p:nvPr>
        </p:nvSpPr>
        <p:spPr/>
        <p:txBody>
          <a:bodyPr/>
          <a:lstStyle/>
          <a:p>
            <a:pPr>
              <a:defRPr/>
            </a:pPr>
            <a:r>
              <a:rPr lang="en-US" altLang="en-US" dirty="0"/>
              <a:t>PIT Volunteer Training,                       2020 Sheltered PIT Count</a:t>
            </a:r>
          </a:p>
        </p:txBody>
      </p:sp>
    </p:spTree>
    <p:extLst>
      <p:ext uri="{BB962C8B-B14F-4D97-AF65-F5344CB8AC3E}">
        <p14:creationId xmlns:p14="http://schemas.microsoft.com/office/powerpoint/2010/main" val="28782340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8151533-CADD-4267-AE9C-070C7D47A3F8}" type="slidenum">
              <a:rPr lang="en-US" altLang="en-US" smtClean="0"/>
              <a:pPr>
                <a:defRPr/>
              </a:pPr>
              <a:t>28</a:t>
            </a:fld>
            <a:endParaRPr lang="en-US" altLang="en-US"/>
          </a:p>
        </p:txBody>
      </p:sp>
    </p:spTree>
    <p:extLst>
      <p:ext uri="{BB962C8B-B14F-4D97-AF65-F5344CB8AC3E}">
        <p14:creationId xmlns:p14="http://schemas.microsoft.com/office/powerpoint/2010/main" val="9393368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pPr>
              <a:defRPr/>
            </a:pPr>
            <a:fld id="{B8151533-CADD-4267-AE9C-070C7D47A3F8}" type="slidenum">
              <a:rPr lang="en-US" altLang="en-US" smtClean="0"/>
              <a:pPr>
                <a:defRPr/>
              </a:pPr>
              <a:t>29</a:t>
            </a:fld>
            <a:endParaRPr lang="en-US" altLang="en-US"/>
          </a:p>
        </p:txBody>
      </p:sp>
    </p:spTree>
    <p:extLst>
      <p:ext uri="{BB962C8B-B14F-4D97-AF65-F5344CB8AC3E}">
        <p14:creationId xmlns:p14="http://schemas.microsoft.com/office/powerpoint/2010/main" val="2501982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endParaRPr lang="en-US" altLang="en-US" dirty="0">
              <a:latin typeface="Arial" panose="020B0604020202020204" pitchFamily="34" charset="0"/>
            </a:endParaRPr>
          </a:p>
        </p:txBody>
      </p:sp>
      <p:sp>
        <p:nvSpPr>
          <p:cNvPr id="2" name="Footer Placeholder 1">
            <a:extLst>
              <a:ext uri="{FF2B5EF4-FFF2-40B4-BE49-F238E27FC236}">
                <a16:creationId xmlns:a16="http://schemas.microsoft.com/office/drawing/2014/main" id="{1F9D4D61-57B2-4CC2-85B2-00E876D7F496}"/>
              </a:ext>
            </a:extLst>
          </p:cNvPr>
          <p:cNvSpPr>
            <a:spLocks noGrp="1"/>
          </p:cNvSpPr>
          <p:nvPr>
            <p:ph type="ftr" sz="quarter" idx="10"/>
          </p:nvPr>
        </p:nvSpPr>
        <p:spPr/>
        <p:txBody>
          <a:bodyPr/>
          <a:lstStyle/>
          <a:p>
            <a:pPr>
              <a:defRPr/>
            </a:pPr>
            <a:r>
              <a:rPr lang="en-US" altLang="en-US" dirty="0"/>
              <a:t>PIT Volunteer Training,                       2021 Sheltered PIT Count</a:t>
            </a:r>
          </a:p>
        </p:txBody>
      </p:sp>
    </p:spTree>
    <p:extLst>
      <p:ext uri="{BB962C8B-B14F-4D97-AF65-F5344CB8AC3E}">
        <p14:creationId xmlns:p14="http://schemas.microsoft.com/office/powerpoint/2010/main" val="1214384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B8151533-CADD-4267-AE9C-070C7D47A3F8}" type="slidenum">
              <a:rPr lang="en-US" altLang="en-US" smtClean="0"/>
              <a:pPr>
                <a:defRPr/>
              </a:pPr>
              <a:t>3</a:t>
            </a:fld>
            <a:endParaRPr lang="en-US" altLang="en-US"/>
          </a:p>
        </p:txBody>
      </p:sp>
    </p:spTree>
    <p:extLst>
      <p:ext uri="{BB962C8B-B14F-4D97-AF65-F5344CB8AC3E}">
        <p14:creationId xmlns:p14="http://schemas.microsoft.com/office/powerpoint/2010/main" val="2579460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
        <p:nvSpPr>
          <p:cNvPr id="2" name="Footer Placeholder 1">
            <a:extLst>
              <a:ext uri="{FF2B5EF4-FFF2-40B4-BE49-F238E27FC236}">
                <a16:creationId xmlns:a16="http://schemas.microsoft.com/office/drawing/2014/main" id="{7E5EA4B8-2861-4DC3-9852-CF882C10DEFA}"/>
              </a:ext>
            </a:extLst>
          </p:cNvPr>
          <p:cNvSpPr>
            <a:spLocks noGrp="1"/>
          </p:cNvSpPr>
          <p:nvPr>
            <p:ph type="ftr" sz="quarter" idx="10"/>
          </p:nvPr>
        </p:nvSpPr>
        <p:spPr/>
        <p:txBody>
          <a:bodyPr/>
          <a:lstStyle/>
          <a:p>
            <a:pPr>
              <a:defRPr/>
            </a:pPr>
            <a:r>
              <a:rPr lang="en-US" altLang="en-US" dirty="0"/>
              <a:t>PIT Volunteer Training,                       2021 Sheltered PIT Count</a:t>
            </a:r>
          </a:p>
        </p:txBody>
      </p:sp>
    </p:spTree>
    <p:extLst>
      <p:ext uri="{BB962C8B-B14F-4D97-AF65-F5344CB8AC3E}">
        <p14:creationId xmlns:p14="http://schemas.microsoft.com/office/powerpoint/2010/main" val="3345279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2BB54B9E-60A3-4A11-B572-58B1C9D6292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834B6E79-8620-44E5-834F-6F402A1CCFAA}" type="slidenum">
              <a:rPr lang="en-US" altLang="en-US" smtClean="0"/>
              <a:pPr/>
              <a:t>6</a:t>
            </a:fld>
            <a:endParaRPr lang="en-US" altLang="en-US"/>
          </a:p>
        </p:txBody>
      </p:sp>
      <p:sp>
        <p:nvSpPr>
          <p:cNvPr id="11267" name="Rectangle 2">
            <a:extLst>
              <a:ext uri="{FF2B5EF4-FFF2-40B4-BE49-F238E27FC236}">
                <a16:creationId xmlns:a16="http://schemas.microsoft.com/office/drawing/2014/main" id="{D2C15935-7C7D-4D2A-9556-1D7F3513BDEF}"/>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A31C9EAA-F9F0-41E6-AE71-C03AA43AE4B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solidFill>
                <a:srgbClr val="FF0000"/>
              </a:solidFill>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8151533-CADD-4267-AE9C-070C7D47A3F8}" type="slidenum">
              <a:rPr lang="en-US" altLang="en-US" smtClean="0"/>
              <a:pPr>
                <a:defRPr/>
              </a:pPr>
              <a:t>7</a:t>
            </a:fld>
            <a:endParaRPr lang="en-US" altLang="en-US"/>
          </a:p>
        </p:txBody>
      </p:sp>
    </p:spTree>
    <p:extLst>
      <p:ext uri="{BB962C8B-B14F-4D97-AF65-F5344CB8AC3E}">
        <p14:creationId xmlns:p14="http://schemas.microsoft.com/office/powerpoint/2010/main" val="843062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8151533-CADD-4267-AE9C-070C7D47A3F8}" type="slidenum">
              <a:rPr lang="en-US" altLang="en-US" smtClean="0"/>
              <a:pPr>
                <a:defRPr/>
              </a:pPr>
              <a:t>8</a:t>
            </a:fld>
            <a:endParaRPr lang="en-US" altLang="en-US"/>
          </a:p>
        </p:txBody>
      </p:sp>
    </p:spTree>
    <p:extLst>
      <p:ext uri="{BB962C8B-B14F-4D97-AF65-F5344CB8AC3E}">
        <p14:creationId xmlns:p14="http://schemas.microsoft.com/office/powerpoint/2010/main" val="3639642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2BB54B9E-60A3-4A11-B572-58B1C9D6292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834B6E79-8620-44E5-834F-6F402A1CCFAA}" type="slidenum">
              <a:rPr lang="en-US" altLang="en-US" smtClean="0"/>
              <a:pPr/>
              <a:t>9</a:t>
            </a:fld>
            <a:endParaRPr lang="en-US" altLang="en-US"/>
          </a:p>
        </p:txBody>
      </p:sp>
      <p:sp>
        <p:nvSpPr>
          <p:cNvPr id="11267" name="Rectangle 2">
            <a:extLst>
              <a:ext uri="{FF2B5EF4-FFF2-40B4-BE49-F238E27FC236}">
                <a16:creationId xmlns:a16="http://schemas.microsoft.com/office/drawing/2014/main" id="{D2C15935-7C7D-4D2A-9556-1D7F3513BDEF}"/>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A31C9EAA-F9F0-41E6-AE71-C03AA43AE4B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solidFill>
                <a:srgbClr val="FF0000"/>
              </a:solidFill>
              <a:latin typeface="Arial" panose="020B0604020202020204" pitchFamily="34" charset="0"/>
            </a:endParaRPr>
          </a:p>
        </p:txBody>
      </p:sp>
    </p:spTree>
    <p:extLst>
      <p:ext uri="{BB962C8B-B14F-4D97-AF65-F5344CB8AC3E}">
        <p14:creationId xmlns:p14="http://schemas.microsoft.com/office/powerpoint/2010/main" val="909722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0747E397-DF78-46CF-87C0-69B6E678AF3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398C7FD3-1FE3-4661-905B-50F83F86CF6B}" type="slidenum">
              <a:rPr lang="en-US" altLang="en-US" smtClean="0"/>
              <a:pPr/>
              <a:t>11</a:t>
            </a:fld>
            <a:endParaRPr lang="en-US" altLang="en-US"/>
          </a:p>
        </p:txBody>
      </p:sp>
      <p:sp>
        <p:nvSpPr>
          <p:cNvPr id="17411" name="Rectangle 2">
            <a:extLst>
              <a:ext uri="{FF2B5EF4-FFF2-40B4-BE49-F238E27FC236}">
                <a16:creationId xmlns:a16="http://schemas.microsoft.com/office/drawing/2014/main" id="{68437673-6549-4374-B1E4-19A9591D624C}"/>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CE50D5AB-0619-4441-9FBA-C80D2B25BC8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solidFill>
                <a:srgbClr val="FF0000"/>
              </a:solidFill>
              <a:latin typeface="Arial" panose="020B0604020202020204" pitchFamily="34" charset="0"/>
            </a:endParaRPr>
          </a:p>
        </p:txBody>
      </p:sp>
    </p:spTree>
    <p:extLst>
      <p:ext uri="{BB962C8B-B14F-4D97-AF65-F5344CB8AC3E}">
        <p14:creationId xmlns:p14="http://schemas.microsoft.com/office/powerpoint/2010/main" val="3073320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659F7B3D-64E4-4C09-85B0-AC2FDEB9BC17}" type="datetime1">
              <a:rPr lang="en-US" altLang="en-US"/>
              <a:pPr>
                <a:defRPr/>
              </a:pPr>
              <a:t>12/18/2020</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5A4528-469D-4B23-9475-7EF959A02A44}" type="slidenum">
              <a:rPr lang="en-US" altLang="en-US"/>
              <a:pPr>
                <a:defRPr/>
              </a:pPr>
              <a:t>‹#›</a:t>
            </a:fld>
            <a:endParaRPr lang="en-US" altLang="en-US" dirty="0"/>
          </a:p>
        </p:txBody>
      </p:sp>
    </p:spTree>
    <p:extLst>
      <p:ext uri="{BB962C8B-B14F-4D97-AF65-F5344CB8AC3E}">
        <p14:creationId xmlns:p14="http://schemas.microsoft.com/office/powerpoint/2010/main" val="2725905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0500"/>
            <a:ext cx="1752600" cy="582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0" y="190500"/>
            <a:ext cx="5105400" cy="582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D6503449-D4F4-4B1A-AC57-0EE530B32EC5}" type="datetime1">
              <a:rPr lang="en-US" altLang="en-US"/>
              <a:pPr>
                <a:defRPr/>
              </a:pPr>
              <a:t>12/18/2020</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5EC324D-E25D-4CE3-9242-9C01AFD497E5}" type="slidenum">
              <a:rPr lang="en-US" altLang="en-US"/>
              <a:pPr>
                <a:defRPr/>
              </a:pPr>
              <a:t>‹#›</a:t>
            </a:fld>
            <a:endParaRPr lang="en-US" altLang="en-US" dirty="0"/>
          </a:p>
        </p:txBody>
      </p:sp>
    </p:spTree>
    <p:extLst>
      <p:ext uri="{BB962C8B-B14F-4D97-AF65-F5344CB8AC3E}">
        <p14:creationId xmlns:p14="http://schemas.microsoft.com/office/powerpoint/2010/main" val="907598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527175"/>
          </a:xfrm>
        </p:spPr>
        <p:txBody>
          <a:bodyPr/>
          <a:lstStyle/>
          <a:p>
            <a:r>
              <a:rPr lang="en-US"/>
              <a:t>Click to edit Master title style</a:t>
            </a:r>
          </a:p>
        </p:txBody>
      </p:sp>
      <p:sp>
        <p:nvSpPr>
          <p:cNvPr id="3" name="Table Placeholder 2"/>
          <p:cNvSpPr>
            <a:spLocks noGrp="1"/>
          </p:cNvSpPr>
          <p:nvPr>
            <p:ph type="tbl" idx="1"/>
          </p:nvPr>
        </p:nvSpPr>
        <p:spPr>
          <a:xfrm>
            <a:off x="1524000" y="1905000"/>
            <a:ext cx="70104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4AFFD1C7-08BF-4F2D-B965-5701C3415562}" type="datetime1">
              <a:rPr lang="en-US" altLang="en-US"/>
              <a:pPr>
                <a:defRPr/>
              </a:pPr>
              <a:t>12/18/2020</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D1C5F13-2840-4351-9484-E55893BD9E5D}" type="slidenum">
              <a:rPr lang="en-US" altLang="en-US"/>
              <a:pPr>
                <a:defRPr/>
              </a:pPr>
              <a:t>‹#›</a:t>
            </a:fld>
            <a:endParaRPr lang="en-US" altLang="en-US" dirty="0"/>
          </a:p>
        </p:txBody>
      </p:sp>
    </p:spTree>
    <p:extLst>
      <p:ext uri="{BB962C8B-B14F-4D97-AF65-F5344CB8AC3E}">
        <p14:creationId xmlns:p14="http://schemas.microsoft.com/office/powerpoint/2010/main" val="1747071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56E09AB1-05B3-41D4-910D-981C447E364B}" type="datetime1">
              <a:rPr lang="en-US" altLang="en-US"/>
              <a:pPr>
                <a:defRPr/>
              </a:pPr>
              <a:t>12/18/2020</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E437B78-8AC6-47B8-89D6-0B804078EC61}" type="slidenum">
              <a:rPr lang="en-US" altLang="en-US"/>
              <a:pPr>
                <a:defRPr/>
              </a:pPr>
              <a:t>‹#›</a:t>
            </a:fld>
            <a:endParaRPr lang="en-US" altLang="en-US" dirty="0"/>
          </a:p>
        </p:txBody>
      </p:sp>
    </p:spTree>
    <p:extLst>
      <p:ext uri="{BB962C8B-B14F-4D97-AF65-F5344CB8AC3E}">
        <p14:creationId xmlns:p14="http://schemas.microsoft.com/office/powerpoint/2010/main" val="1759608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14B2797B-85C8-4002-95F5-0CC25E902CA8}" type="datetime1">
              <a:rPr lang="en-US" altLang="en-US"/>
              <a:pPr>
                <a:defRPr/>
              </a:pPr>
              <a:t>12/18/2020</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E55A9A3-44E4-4107-AD42-9888F4705A73}" type="slidenum">
              <a:rPr lang="en-US" altLang="en-US"/>
              <a:pPr>
                <a:defRPr/>
              </a:pPr>
              <a:t>‹#›</a:t>
            </a:fld>
            <a:endParaRPr lang="en-US" altLang="en-US" dirty="0"/>
          </a:p>
        </p:txBody>
      </p:sp>
    </p:spTree>
    <p:extLst>
      <p:ext uri="{BB962C8B-B14F-4D97-AF65-F5344CB8AC3E}">
        <p14:creationId xmlns:p14="http://schemas.microsoft.com/office/powerpoint/2010/main" val="320483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5323625A-68C3-4363-A9EC-7DE85F372596}" type="datetime1">
              <a:rPr lang="en-US" altLang="en-US"/>
              <a:pPr>
                <a:defRPr/>
              </a:pPr>
              <a:t>12/18/2020</a:t>
            </a:fld>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57B762-AECF-4B17-99DE-55261AA184C8}" type="slidenum">
              <a:rPr lang="en-US" altLang="en-US"/>
              <a:pPr>
                <a:defRPr/>
              </a:pPr>
              <a:t>‹#›</a:t>
            </a:fld>
            <a:endParaRPr lang="en-US" altLang="en-US" dirty="0"/>
          </a:p>
        </p:txBody>
      </p:sp>
    </p:spTree>
    <p:extLst>
      <p:ext uri="{BB962C8B-B14F-4D97-AF65-F5344CB8AC3E}">
        <p14:creationId xmlns:p14="http://schemas.microsoft.com/office/powerpoint/2010/main" val="2068651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8E89B4C8-FF07-40D3-888D-45B6C5F7BC5F}" type="datetime1">
              <a:rPr lang="en-US" altLang="en-US"/>
              <a:pPr>
                <a:defRPr/>
              </a:pPr>
              <a:t>12/18/2020</a:t>
            </a:fld>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E07AF05-A1F8-4B5E-9642-879859EEFF1B}" type="slidenum">
              <a:rPr lang="en-US" altLang="en-US"/>
              <a:pPr>
                <a:defRPr/>
              </a:pPr>
              <a:t>‹#›</a:t>
            </a:fld>
            <a:endParaRPr lang="en-US" altLang="en-US" dirty="0"/>
          </a:p>
        </p:txBody>
      </p:sp>
    </p:spTree>
    <p:extLst>
      <p:ext uri="{BB962C8B-B14F-4D97-AF65-F5344CB8AC3E}">
        <p14:creationId xmlns:p14="http://schemas.microsoft.com/office/powerpoint/2010/main" val="2352495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AC6EB58-2B44-4960-893A-F2E67BA25302}" type="datetime1">
              <a:rPr lang="en-US" altLang="en-US"/>
              <a:pPr>
                <a:defRPr/>
              </a:pPr>
              <a:t>12/18/2020</a:t>
            </a:fld>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FA32361-0289-439F-93C1-2CD00B2B73FB}" type="slidenum">
              <a:rPr lang="en-US" altLang="en-US"/>
              <a:pPr>
                <a:defRPr/>
              </a:pPr>
              <a:t>‹#›</a:t>
            </a:fld>
            <a:endParaRPr lang="en-US" altLang="en-US" dirty="0"/>
          </a:p>
        </p:txBody>
      </p:sp>
    </p:spTree>
    <p:extLst>
      <p:ext uri="{BB962C8B-B14F-4D97-AF65-F5344CB8AC3E}">
        <p14:creationId xmlns:p14="http://schemas.microsoft.com/office/powerpoint/2010/main" val="296280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921B9B4-8242-4FD2-9800-DF7CEB5C5AB2}" type="datetime1">
              <a:rPr lang="en-US" altLang="en-US"/>
              <a:pPr>
                <a:defRPr/>
              </a:pPr>
              <a:t>12/18/2020</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85F2AF9-A9F1-4AF4-8EFF-ABC95B76325C}" type="slidenum">
              <a:rPr lang="en-US" altLang="en-US"/>
              <a:pPr>
                <a:defRPr/>
              </a:pPr>
              <a:t>‹#›</a:t>
            </a:fld>
            <a:endParaRPr lang="en-US" altLang="en-US" dirty="0"/>
          </a:p>
        </p:txBody>
      </p:sp>
    </p:spTree>
    <p:extLst>
      <p:ext uri="{BB962C8B-B14F-4D97-AF65-F5344CB8AC3E}">
        <p14:creationId xmlns:p14="http://schemas.microsoft.com/office/powerpoint/2010/main" val="2089170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3AC3AB2-888E-4FB3-A03C-47AD4026F052}" type="datetime1">
              <a:rPr lang="en-US" altLang="en-US"/>
              <a:pPr>
                <a:defRPr/>
              </a:pPr>
              <a:t>12/18/2020</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58035B7-A5B8-4CAA-8BCA-CBFBB0FE362E}" type="slidenum">
              <a:rPr lang="en-US" altLang="en-US"/>
              <a:pPr>
                <a:defRPr/>
              </a:pPr>
              <a:t>‹#›</a:t>
            </a:fld>
            <a:endParaRPr lang="en-US" altLang="en-US" dirty="0"/>
          </a:p>
        </p:txBody>
      </p:sp>
    </p:spTree>
    <p:extLst>
      <p:ext uri="{BB962C8B-B14F-4D97-AF65-F5344CB8AC3E}">
        <p14:creationId xmlns:p14="http://schemas.microsoft.com/office/powerpoint/2010/main" val="3966987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A321ED36-193A-4E3D-AE71-9137E06D5936}" type="datetime1">
              <a:rPr lang="en-US" altLang="en-US"/>
              <a:pPr>
                <a:defRPr/>
              </a:pPr>
              <a:t>12/18/2020</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229EBEF-1783-4C90-B91B-315DFDF76C11}" type="slidenum">
              <a:rPr lang="en-US" altLang="en-US"/>
              <a:pPr>
                <a:defRPr/>
              </a:pPr>
              <a:t>‹#›</a:t>
            </a:fld>
            <a:endParaRPr lang="en-US" altLang="en-US" dirty="0"/>
          </a:p>
        </p:txBody>
      </p:sp>
    </p:spTree>
    <p:extLst>
      <p:ext uri="{BB962C8B-B14F-4D97-AF65-F5344CB8AC3E}">
        <p14:creationId xmlns:p14="http://schemas.microsoft.com/office/powerpoint/2010/main" val="1401392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90500"/>
            <a:ext cx="7010400"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524000" y="1905000"/>
            <a:ext cx="7010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4820" name="Rectangle 4"/>
          <p:cNvSpPr>
            <a:spLocks noGrp="1" noChangeArrowheads="1"/>
          </p:cNvSpPr>
          <p:nvPr>
            <p:ph type="dt" sz="half" idx="2"/>
          </p:nvPr>
        </p:nvSpPr>
        <p:spPr bwMode="auto">
          <a:xfrm>
            <a:off x="6629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defRPr>
            </a:lvl1pPr>
          </a:lstStyle>
          <a:p>
            <a:pPr>
              <a:defRPr/>
            </a:pPr>
            <a:fld id="{4FE862BD-4F59-44BD-8228-5AD50DC2F8DB}" type="datetime1">
              <a:rPr lang="en-US" altLang="en-US"/>
              <a:pPr>
                <a:defRPr/>
              </a:pPr>
              <a:t>12/18/2020</a:t>
            </a:fld>
            <a:endParaRPr lang="en-US" altLang="en-US" dirty="0"/>
          </a:p>
        </p:txBody>
      </p:sp>
      <p:sp>
        <p:nvSpPr>
          <p:cNvPr id="34821" name="Rectangle 5"/>
          <p:cNvSpPr>
            <a:spLocks noGrp="1" noChangeArrowheads="1"/>
          </p:cNvSpPr>
          <p:nvPr>
            <p:ph type="ftr" sz="quarter" idx="3"/>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panose="020B0604020202020204" pitchFamily="34" charset="0"/>
              </a:defRPr>
            </a:lvl1pPr>
          </a:lstStyle>
          <a:p>
            <a:pPr>
              <a:defRPr/>
            </a:pPr>
            <a:endParaRPr lang="en-US" altLang="en-US" dirty="0"/>
          </a:p>
        </p:txBody>
      </p:sp>
      <p:sp>
        <p:nvSpPr>
          <p:cNvPr id="34822" name="Rectangle 6"/>
          <p:cNvSpPr>
            <a:spLocks noGrp="1" noChangeArrowheads="1"/>
          </p:cNvSpPr>
          <p:nvPr>
            <p:ph type="sldNum" sz="quarter" idx="4"/>
          </p:nvPr>
        </p:nvSpPr>
        <p:spPr bwMode="auto">
          <a:xfrm>
            <a:off x="1524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fld id="{D14D3EEC-CF3D-4F54-A0F3-F1D4DF57DE52}" type="slidenum">
              <a:rPr lang="en-US" altLang="en-US"/>
              <a:pPr>
                <a:defRPr/>
              </a:pPr>
              <a:t>‹#›</a:t>
            </a:fld>
            <a:endParaRPr lang="en-US" altLang="en-US" dirty="0"/>
          </a:p>
        </p:txBody>
      </p:sp>
      <p:sp>
        <p:nvSpPr>
          <p:cNvPr id="1031"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2" name="Oval 8"/>
          <p:cNvSpPr>
            <a:spLocks noChangeArrowheads="1"/>
          </p:cNvSpPr>
          <p:nvPr/>
        </p:nvSpPr>
        <p:spPr bwMode="auto">
          <a:xfrm>
            <a:off x="152400" y="838200"/>
            <a:ext cx="228600" cy="228600"/>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dirty="0">
              <a:latin typeface="Times New Roman" panose="02020603050405020304" pitchFamily="18" charset="0"/>
            </a:endParaRPr>
          </a:p>
        </p:txBody>
      </p:sp>
      <p:sp>
        <p:nvSpPr>
          <p:cNvPr id="1033" name="Oval 9"/>
          <p:cNvSpPr>
            <a:spLocks noChangeArrowheads="1"/>
          </p:cNvSpPr>
          <p:nvPr/>
        </p:nvSpPr>
        <p:spPr bwMode="auto">
          <a:xfrm>
            <a:off x="539750" y="838200"/>
            <a:ext cx="228600" cy="22860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dirty="0">
              <a:latin typeface="Times New Roman" panose="02020603050405020304" pitchFamily="18" charset="0"/>
            </a:endParaRPr>
          </a:p>
        </p:txBody>
      </p:sp>
      <p:sp>
        <p:nvSpPr>
          <p:cNvPr id="1034" name="Oval 10"/>
          <p:cNvSpPr>
            <a:spLocks noChangeArrowheads="1"/>
          </p:cNvSpPr>
          <p:nvPr/>
        </p:nvSpPr>
        <p:spPr bwMode="auto">
          <a:xfrm>
            <a:off x="927100" y="838200"/>
            <a:ext cx="228600" cy="22860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0000"/>
        <a:buFont typeface="Wingdings" panose="05000000000000000000" pitchFamily="2" charset="2"/>
        <a:buChar char="¢"/>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l"/>
        <a:defRPr sz="2800">
          <a:solidFill>
            <a:schemeClr val="tx2"/>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37EB9D5-69A2-44E1-8D41-8C784E711C1E}"/>
              </a:ext>
            </a:extLst>
          </p:cNvPr>
          <p:cNvSpPr>
            <a:spLocks noGrp="1" noChangeArrowheads="1"/>
          </p:cNvSpPr>
          <p:nvPr>
            <p:ph type="title"/>
          </p:nvPr>
        </p:nvSpPr>
        <p:spPr>
          <a:xfrm>
            <a:off x="1600200" y="304800"/>
            <a:ext cx="6934200" cy="1371600"/>
          </a:xfrm>
        </p:spPr>
        <p:txBody>
          <a:bodyPr/>
          <a:lstStyle/>
          <a:p>
            <a:pPr>
              <a:lnSpc>
                <a:spcPts val="4300"/>
              </a:lnSpc>
            </a:pPr>
            <a:r>
              <a:rPr lang="en-US" altLang="en-US" sz="2800" dirty="0"/>
              <a:t>2021 Point-in-Time (PIT) Count </a:t>
            </a:r>
            <a:br>
              <a:rPr lang="en-US" altLang="en-US" sz="2800" dirty="0"/>
            </a:br>
            <a:r>
              <a:rPr lang="en-US" altLang="en-US" sz="2800" dirty="0"/>
              <a:t>of Persons Experiencing Homelessness</a:t>
            </a:r>
          </a:p>
        </p:txBody>
      </p:sp>
      <p:sp>
        <p:nvSpPr>
          <p:cNvPr id="4099" name="Rectangle 3">
            <a:extLst>
              <a:ext uri="{FF2B5EF4-FFF2-40B4-BE49-F238E27FC236}">
                <a16:creationId xmlns:a16="http://schemas.microsoft.com/office/drawing/2014/main" id="{B90D766C-8368-4E8E-A159-E7978606D910}"/>
              </a:ext>
            </a:extLst>
          </p:cNvPr>
          <p:cNvSpPr>
            <a:spLocks noGrp="1" noChangeArrowheads="1"/>
          </p:cNvSpPr>
          <p:nvPr>
            <p:ph idx="1"/>
          </p:nvPr>
        </p:nvSpPr>
        <p:spPr>
          <a:xfrm>
            <a:off x="457200" y="2133600"/>
            <a:ext cx="8305800" cy="4038600"/>
          </a:xfrm>
        </p:spPr>
        <p:txBody>
          <a:bodyPr/>
          <a:lstStyle/>
          <a:p>
            <a:pPr algn="ctr">
              <a:spcBef>
                <a:spcPts val="0"/>
              </a:spcBef>
              <a:spcAft>
                <a:spcPts val="0"/>
              </a:spcAft>
              <a:buFont typeface="Wingdings" panose="05000000000000000000" pitchFamily="2" charset="2"/>
              <a:buNone/>
            </a:pPr>
            <a:r>
              <a:rPr lang="en-US" altLang="en-US" sz="3800" b="1" u="sng" dirty="0"/>
              <a:t>Training for SHELTERED </a:t>
            </a:r>
          </a:p>
          <a:p>
            <a:pPr algn="ctr">
              <a:spcBef>
                <a:spcPts val="0"/>
              </a:spcBef>
              <a:spcAft>
                <a:spcPts val="0"/>
              </a:spcAft>
              <a:buFont typeface="Wingdings" panose="05000000000000000000" pitchFamily="2" charset="2"/>
              <a:buNone/>
            </a:pPr>
            <a:r>
              <a:rPr lang="en-US" altLang="en-US" sz="3800" b="1" u="sng" dirty="0"/>
              <a:t>Point-in-Time (PIT) Count</a:t>
            </a:r>
          </a:p>
          <a:p>
            <a:pPr algn="ctr">
              <a:spcBef>
                <a:spcPts val="0"/>
              </a:spcBef>
              <a:spcAft>
                <a:spcPts val="0"/>
              </a:spcAft>
              <a:buFont typeface="Wingdings" panose="05000000000000000000" pitchFamily="2" charset="2"/>
              <a:buNone/>
            </a:pPr>
            <a:endParaRPr lang="en-US" altLang="en-US" sz="2800" dirty="0"/>
          </a:p>
          <a:p>
            <a:pPr algn="ctr">
              <a:spcBef>
                <a:spcPts val="0"/>
              </a:spcBef>
              <a:spcAft>
                <a:spcPts val="0"/>
              </a:spcAft>
              <a:buFont typeface="Wingdings" panose="05000000000000000000" pitchFamily="2" charset="2"/>
              <a:buNone/>
            </a:pPr>
            <a:r>
              <a:rPr lang="en-US" altLang="en-US" sz="3800" dirty="0"/>
              <a:t>for Eastern and Western PA Continuums of Care</a:t>
            </a:r>
          </a:p>
          <a:p>
            <a:pPr algn="ctr">
              <a:spcBef>
                <a:spcPts val="0"/>
              </a:spcBef>
              <a:spcAft>
                <a:spcPts val="0"/>
              </a:spcAft>
              <a:buNone/>
            </a:pPr>
            <a:endParaRPr lang="en-US" altLang="en-US" sz="3600" dirty="0"/>
          </a:p>
          <a:p>
            <a:pPr algn="ctr">
              <a:spcBef>
                <a:spcPts val="0"/>
              </a:spcBef>
              <a:spcAft>
                <a:spcPts val="0"/>
              </a:spcAft>
              <a:buNone/>
            </a:pPr>
            <a:r>
              <a:rPr lang="en-US" altLang="en-US" sz="1600" dirty="0"/>
              <a:t>by Diana T. Myers &amp; Associates, Inc. (DMA)</a:t>
            </a:r>
          </a:p>
          <a:p>
            <a:pPr algn="ctr">
              <a:spcBef>
                <a:spcPts val="0"/>
              </a:spcBef>
              <a:spcAft>
                <a:spcPts val="0"/>
              </a:spcAft>
              <a:buNone/>
            </a:pPr>
            <a:r>
              <a:rPr lang="en-US" altLang="en-US" sz="1600" dirty="0"/>
              <a:t>on behalf of the PA Department of Community and Economic Development (DCED)</a:t>
            </a:r>
          </a:p>
        </p:txBody>
      </p:sp>
      <p:sp>
        <p:nvSpPr>
          <p:cNvPr id="3" name="Slide Number Placeholder 2">
            <a:extLst>
              <a:ext uri="{FF2B5EF4-FFF2-40B4-BE49-F238E27FC236}">
                <a16:creationId xmlns:a16="http://schemas.microsoft.com/office/drawing/2014/main" id="{2426A8CD-B706-4861-B631-29813092D6B7}"/>
              </a:ext>
            </a:extLst>
          </p:cNvPr>
          <p:cNvSpPr>
            <a:spLocks noGrp="1"/>
          </p:cNvSpPr>
          <p:nvPr>
            <p:ph type="sldNum" sz="quarter" idx="12"/>
          </p:nvPr>
        </p:nvSpPr>
        <p:spPr>
          <a:xfrm>
            <a:off x="8246772" y="6172200"/>
            <a:ext cx="287628" cy="457200"/>
          </a:xfrm>
        </p:spPr>
        <p:txBody>
          <a:bodyPr/>
          <a:lstStyle/>
          <a:p>
            <a:pPr algn="r">
              <a:defRPr/>
            </a:pPr>
            <a:fld id="{A9DB807E-C2C4-4749-82B8-1BBD323B4CD5}" type="slidenum">
              <a:rPr lang="en-US" altLang="en-US" smtClean="0"/>
              <a:pPr algn="r">
                <a:defRPr/>
              </a:pPr>
              <a:t>1</a:t>
            </a:fld>
            <a:endParaRPr lang="en-US" altLang="en-US" dirty="0"/>
          </a:p>
        </p:txBody>
      </p:sp>
    </p:spTree>
    <p:extLst>
      <p:ext uri="{BB962C8B-B14F-4D97-AF65-F5344CB8AC3E}">
        <p14:creationId xmlns:p14="http://schemas.microsoft.com/office/powerpoint/2010/main" val="2691985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p:cNvSpPr>
            <a:spLocks noGrp="1"/>
          </p:cNvSpPr>
          <p:nvPr>
            <p:ph type="title"/>
          </p:nvPr>
        </p:nvSpPr>
        <p:spPr/>
        <p:txBody>
          <a:bodyPr/>
          <a:lstStyle/>
          <a:p>
            <a:r>
              <a:rPr lang="en-US" altLang="en-US" sz="3200" u="sng" dirty="0"/>
              <a:t>Directions for Program Coordinators</a:t>
            </a:r>
          </a:p>
        </p:txBody>
      </p:sp>
      <p:sp>
        <p:nvSpPr>
          <p:cNvPr id="6" name="Content Placeholder 5"/>
          <p:cNvSpPr>
            <a:spLocks noGrp="1"/>
          </p:cNvSpPr>
          <p:nvPr>
            <p:ph idx="1"/>
          </p:nvPr>
        </p:nvSpPr>
        <p:spPr>
          <a:xfrm>
            <a:off x="762000" y="1600200"/>
            <a:ext cx="8001000" cy="4648200"/>
          </a:xfrm>
        </p:spPr>
        <p:txBody>
          <a:bodyPr/>
          <a:lstStyle/>
          <a:p>
            <a:pPr marL="0" indent="0">
              <a:buNone/>
              <a:defRPr/>
            </a:pPr>
            <a:r>
              <a:rPr lang="en-US" sz="2000" b="1" u="sng" dirty="0"/>
              <a:t>Housing Inventory</a:t>
            </a:r>
            <a:r>
              <a:rPr lang="en-US" sz="2000" dirty="0"/>
              <a:t> data includes the number of beds, bed types, funding sources and other programmatic data.  This data is collected through an online survey from all emergency shelters (including hotel/motel voucher programs), transitional housing, rapid re-housing, permanent supportive housing, and other permanent housing projects. </a:t>
            </a:r>
          </a:p>
          <a:p>
            <a:pPr marL="628650" lvl="1" indent="-228600">
              <a:buFont typeface="Wingdings" panose="05000000000000000000" pitchFamily="2" charset="2"/>
              <a:buAutoNum type="arabicParenR"/>
              <a:defRPr/>
            </a:pPr>
            <a:endParaRPr lang="en-US" sz="1800" dirty="0"/>
          </a:p>
          <a:p>
            <a:pPr>
              <a:defRPr/>
            </a:pPr>
            <a:r>
              <a:rPr lang="en-US" sz="1800" dirty="0"/>
              <a:t>ALL Programs providing homeless assistance will need to complete an on-line survey to report housing inventory, regardless of HMIS participation. (Link will be sent by DMA prior to the PIT date.)</a:t>
            </a:r>
          </a:p>
          <a:p>
            <a:pPr marL="914400" lvl="1" indent="-514350">
              <a:defRPr/>
            </a:pPr>
            <a:r>
              <a:rPr lang="en-US" sz="1600" dirty="0"/>
              <a:t>Survey collects information about your program (e.g. funding, # of beds, etc.)</a:t>
            </a:r>
          </a:p>
          <a:p>
            <a:pPr marL="914400" lvl="1" indent="-514350">
              <a:defRPr/>
            </a:pPr>
            <a:r>
              <a:rPr lang="en-US" sz="1600" dirty="0"/>
              <a:t>Survey also collects the total number of people in your program on 1/27/21.</a:t>
            </a:r>
          </a:p>
          <a:p>
            <a:pPr marL="914400" lvl="1" indent="-514350">
              <a:defRPr/>
            </a:pPr>
            <a:r>
              <a:rPr lang="en-US" sz="1600" dirty="0"/>
              <a:t>Please ensure the # of people reported on the online survey matches the # of people reported in HMIS/ submitted through the Interview Forms or submitted through the PIT mobile app.</a:t>
            </a:r>
          </a:p>
        </p:txBody>
      </p:sp>
      <p:sp>
        <p:nvSpPr>
          <p:cNvPr id="6148" name="Slide Number Placeholder 3"/>
          <p:cNvSpPr>
            <a:spLocks noGrp="1"/>
          </p:cNvSpPr>
          <p:nvPr>
            <p:ph type="sldNum" sz="quarter" idx="12"/>
          </p:nvPr>
        </p:nvSpPr>
        <p:spPr>
          <a:xfrm>
            <a:off x="8229600" y="6248400"/>
            <a:ext cx="3048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C69FFCAD-BDE3-4462-A1A9-B1F1382D80C1}" type="slidenum">
              <a:rPr lang="en-US" altLang="en-US" sz="1400" smtClean="0">
                <a:solidFill>
                  <a:schemeClr val="tx1"/>
                </a:solidFill>
              </a:rPr>
              <a:pPr>
                <a:spcBef>
                  <a:spcPct val="0"/>
                </a:spcBef>
                <a:buClrTx/>
                <a:buSzTx/>
                <a:buFontTx/>
                <a:buNone/>
              </a:pPr>
              <a:t>10</a:t>
            </a:fld>
            <a:endParaRPr lang="en-US" altLang="en-US" sz="1400" dirty="0">
              <a:solidFill>
                <a:schemeClr val="tx1"/>
              </a:solidFill>
            </a:endParaRPr>
          </a:p>
        </p:txBody>
      </p:sp>
    </p:spTree>
    <p:extLst>
      <p:ext uri="{BB962C8B-B14F-4D97-AF65-F5344CB8AC3E}">
        <p14:creationId xmlns:p14="http://schemas.microsoft.com/office/powerpoint/2010/main" val="3729810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DABE7A7-8699-4BAC-9EEE-B0BE273D45A7}"/>
              </a:ext>
            </a:extLst>
          </p:cNvPr>
          <p:cNvSpPr>
            <a:spLocks noGrp="1" noChangeArrowheads="1"/>
          </p:cNvSpPr>
          <p:nvPr>
            <p:ph type="title"/>
          </p:nvPr>
        </p:nvSpPr>
        <p:spPr>
          <a:xfrm>
            <a:off x="1524000" y="190500"/>
            <a:ext cx="7162800" cy="1527175"/>
          </a:xfrm>
        </p:spPr>
        <p:txBody>
          <a:bodyPr/>
          <a:lstStyle/>
          <a:p>
            <a:pPr>
              <a:lnSpc>
                <a:spcPct val="90000"/>
              </a:lnSpc>
            </a:pPr>
            <a:r>
              <a:rPr lang="en-US" altLang="en-US" sz="4000" u="sng" dirty="0">
                <a:solidFill>
                  <a:srgbClr val="000000"/>
                </a:solidFill>
              </a:rPr>
              <a:t>HIC Data Collection Tool</a:t>
            </a:r>
          </a:p>
        </p:txBody>
      </p:sp>
      <p:sp>
        <p:nvSpPr>
          <p:cNvPr id="6147" name="Rectangle 3">
            <a:extLst>
              <a:ext uri="{FF2B5EF4-FFF2-40B4-BE49-F238E27FC236}">
                <a16:creationId xmlns:a16="http://schemas.microsoft.com/office/drawing/2014/main" id="{1DACA4D5-B9D9-4DA3-805F-7B39B940A0D8}"/>
              </a:ext>
            </a:extLst>
          </p:cNvPr>
          <p:cNvSpPr>
            <a:spLocks noGrp="1" noChangeArrowheads="1"/>
          </p:cNvSpPr>
          <p:nvPr>
            <p:ph type="body" idx="1"/>
          </p:nvPr>
        </p:nvSpPr>
        <p:spPr>
          <a:xfrm>
            <a:off x="572946" y="1899753"/>
            <a:ext cx="8133907" cy="4759325"/>
          </a:xfrm>
        </p:spPr>
        <p:txBody>
          <a:bodyPr/>
          <a:lstStyle/>
          <a:p>
            <a:pPr marL="0" indent="0">
              <a:lnSpc>
                <a:spcPct val="90000"/>
              </a:lnSpc>
              <a:buNone/>
              <a:defRPr/>
            </a:pPr>
            <a:r>
              <a:rPr lang="en-US" altLang="en-US" sz="2400" dirty="0">
                <a:solidFill>
                  <a:srgbClr val="000000"/>
                </a:solidFill>
                <a:ea typeface="+mn-ea"/>
                <a:cs typeface="+mn-cs"/>
              </a:rPr>
              <a:t>COVID-19 Considerations for the HIC:</a:t>
            </a:r>
            <a:endParaRPr lang="en-US" altLang="en-US" sz="2200" dirty="0">
              <a:solidFill>
                <a:srgbClr val="000000"/>
              </a:solidFill>
            </a:endParaRPr>
          </a:p>
          <a:p>
            <a:pPr marL="514350" indent="-514350">
              <a:lnSpc>
                <a:spcPct val="90000"/>
              </a:lnSpc>
              <a:buFont typeface="Courier New" panose="02070309020205020404" pitchFamily="49" charset="0"/>
              <a:buChar char="o"/>
              <a:defRPr/>
            </a:pPr>
            <a:r>
              <a:rPr lang="en-US" altLang="en-US" sz="1800" b="1" dirty="0">
                <a:solidFill>
                  <a:srgbClr val="000000"/>
                </a:solidFill>
                <a:ea typeface="+mn-ea"/>
                <a:cs typeface="+mn-cs"/>
              </a:rPr>
              <a:t>Whether to include project on HIC: </a:t>
            </a:r>
            <a:r>
              <a:rPr lang="en-US" altLang="en-US" sz="1800" dirty="0">
                <a:solidFill>
                  <a:srgbClr val="000000"/>
                </a:solidFill>
                <a:ea typeface="+mn-ea"/>
                <a:cs typeface="+mn-cs"/>
              </a:rPr>
              <a:t>When deciding whether to include your COVID-19 response inventory on the HIC, please consider if they are dedicated to people experiencing homelessness (in which case they should be on the HIC) or if they partially serve people experiencing homelessness (in which case you should report on folks experiencing homelessness only). </a:t>
            </a:r>
          </a:p>
          <a:p>
            <a:pPr marL="514350" indent="-514350">
              <a:lnSpc>
                <a:spcPct val="90000"/>
              </a:lnSpc>
              <a:buFont typeface="Courier New" panose="02070309020205020404" pitchFamily="49" charset="0"/>
              <a:buChar char="o"/>
              <a:defRPr/>
            </a:pPr>
            <a:r>
              <a:rPr lang="en-US" altLang="en-US" sz="1800" b="1" dirty="0">
                <a:solidFill>
                  <a:srgbClr val="000000"/>
                </a:solidFill>
                <a:ea typeface="+mn-ea"/>
                <a:cs typeface="+mn-cs"/>
              </a:rPr>
              <a:t>Project Type: </a:t>
            </a:r>
            <a:r>
              <a:rPr lang="en-US" altLang="en-US" sz="1800" dirty="0">
                <a:solidFill>
                  <a:srgbClr val="000000"/>
                </a:solidFill>
                <a:ea typeface="+mn-ea"/>
                <a:cs typeface="+mn-cs"/>
              </a:rPr>
              <a:t>To allow for social distancing, if your program has reduced shelter bed capacity at your existing Emergency Shelter facility and temporarily replaced that inventory at another location (such as a hotel/motel), all of these beds can continue to be counted as part of the site-based Emergency Shelter facility. </a:t>
            </a:r>
          </a:p>
          <a:p>
            <a:pPr marL="914400" lvl="1" indent="-514350">
              <a:lnSpc>
                <a:spcPct val="90000"/>
              </a:lnSpc>
              <a:buFont typeface="Courier New" panose="02070309020205020404" pitchFamily="49" charset="0"/>
              <a:buChar char="o"/>
              <a:defRPr/>
            </a:pPr>
            <a:r>
              <a:rPr lang="en-US" altLang="en-US" sz="1600" dirty="0">
                <a:solidFill>
                  <a:srgbClr val="000000"/>
                </a:solidFill>
                <a:ea typeface="+mn-ea"/>
                <a:cs typeface="+mn-cs"/>
              </a:rPr>
              <a:t>The HIC survey will ask if you are reporting on site-based shelter or hotel/motel vouchers. If your site-based shelter has transitioned some beds to hotel/motel temporarily due to COVID-19, you will still report these beds as part of your site-based shelter inventory.</a:t>
            </a:r>
          </a:p>
        </p:txBody>
      </p:sp>
      <p:sp>
        <p:nvSpPr>
          <p:cNvPr id="16388" name="Slide Number Placeholder 1">
            <a:extLst>
              <a:ext uri="{FF2B5EF4-FFF2-40B4-BE49-F238E27FC236}">
                <a16:creationId xmlns:a16="http://schemas.microsoft.com/office/drawing/2014/main" id="{39D164DA-0C12-4866-B881-2511A84BBCA6}"/>
              </a:ext>
            </a:extLst>
          </p:cNvPr>
          <p:cNvSpPr>
            <a:spLocks noGrp="1"/>
          </p:cNvSpPr>
          <p:nvPr>
            <p:ph type="sldNum" sz="quarter" idx="12"/>
          </p:nvPr>
        </p:nvSpPr>
        <p:spPr>
          <a:xfrm flipH="1">
            <a:off x="8382000" y="6359525"/>
            <a:ext cx="4572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B0749846-0738-40CC-A24B-DF78090547FE}" type="slidenum">
              <a:rPr lang="en-US" altLang="en-US" sz="1400" smtClean="0">
                <a:solidFill>
                  <a:schemeClr val="tx1"/>
                </a:solidFill>
              </a:rPr>
              <a:pPr>
                <a:spcBef>
                  <a:spcPct val="0"/>
                </a:spcBef>
                <a:buClrTx/>
                <a:buSzTx/>
                <a:buFontTx/>
                <a:buNone/>
              </a:pPr>
              <a:t>11</a:t>
            </a:fld>
            <a:endParaRPr lang="en-US" altLang="en-US" sz="1400">
              <a:solidFill>
                <a:schemeClr val="tx1"/>
              </a:solidFill>
            </a:endParaRPr>
          </a:p>
        </p:txBody>
      </p:sp>
    </p:spTree>
    <p:extLst>
      <p:ext uri="{BB962C8B-B14F-4D97-AF65-F5344CB8AC3E}">
        <p14:creationId xmlns:p14="http://schemas.microsoft.com/office/powerpoint/2010/main" val="1275460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DABE7A7-8699-4BAC-9EEE-B0BE273D45A7}"/>
              </a:ext>
            </a:extLst>
          </p:cNvPr>
          <p:cNvSpPr>
            <a:spLocks noGrp="1" noChangeArrowheads="1"/>
          </p:cNvSpPr>
          <p:nvPr>
            <p:ph type="title"/>
          </p:nvPr>
        </p:nvSpPr>
        <p:spPr>
          <a:xfrm>
            <a:off x="1524000" y="190500"/>
            <a:ext cx="7162800" cy="1527175"/>
          </a:xfrm>
        </p:spPr>
        <p:txBody>
          <a:bodyPr/>
          <a:lstStyle/>
          <a:p>
            <a:pPr>
              <a:lnSpc>
                <a:spcPct val="90000"/>
              </a:lnSpc>
            </a:pPr>
            <a:r>
              <a:rPr lang="en-US" altLang="en-US" sz="4000" u="sng" dirty="0">
                <a:solidFill>
                  <a:srgbClr val="000000"/>
                </a:solidFill>
              </a:rPr>
              <a:t>HIC Data Collection Tool</a:t>
            </a:r>
          </a:p>
        </p:txBody>
      </p:sp>
      <p:sp>
        <p:nvSpPr>
          <p:cNvPr id="6147" name="Rectangle 3">
            <a:extLst>
              <a:ext uri="{FF2B5EF4-FFF2-40B4-BE49-F238E27FC236}">
                <a16:creationId xmlns:a16="http://schemas.microsoft.com/office/drawing/2014/main" id="{1DACA4D5-B9D9-4DA3-805F-7B39B940A0D8}"/>
              </a:ext>
            </a:extLst>
          </p:cNvPr>
          <p:cNvSpPr>
            <a:spLocks noGrp="1" noChangeArrowheads="1"/>
          </p:cNvSpPr>
          <p:nvPr>
            <p:ph type="body" idx="1"/>
          </p:nvPr>
        </p:nvSpPr>
        <p:spPr>
          <a:xfrm>
            <a:off x="457200" y="1717675"/>
            <a:ext cx="8229600" cy="4759325"/>
          </a:xfrm>
        </p:spPr>
        <p:txBody>
          <a:bodyPr/>
          <a:lstStyle/>
          <a:p>
            <a:pPr marL="0" indent="0">
              <a:lnSpc>
                <a:spcPct val="90000"/>
              </a:lnSpc>
              <a:buNone/>
              <a:defRPr/>
            </a:pPr>
            <a:r>
              <a:rPr lang="en-US" altLang="en-US" sz="2400" dirty="0">
                <a:solidFill>
                  <a:srgbClr val="000000"/>
                </a:solidFill>
                <a:ea typeface="+mn-ea"/>
                <a:cs typeface="+mn-cs"/>
              </a:rPr>
              <a:t>COVID-19 Considerations for the HIC:</a:t>
            </a:r>
          </a:p>
          <a:p>
            <a:pPr marL="0" indent="0">
              <a:lnSpc>
                <a:spcPct val="90000"/>
              </a:lnSpc>
              <a:buNone/>
              <a:defRPr/>
            </a:pPr>
            <a:endParaRPr lang="en-US" altLang="en-US" sz="2200" dirty="0">
              <a:solidFill>
                <a:srgbClr val="000000"/>
              </a:solidFill>
            </a:endParaRPr>
          </a:p>
          <a:p>
            <a:pPr marL="514350" indent="-514350">
              <a:lnSpc>
                <a:spcPct val="90000"/>
              </a:lnSpc>
              <a:buFont typeface="Courier New" panose="02070309020205020404" pitchFamily="49" charset="0"/>
              <a:buChar char="o"/>
              <a:defRPr/>
            </a:pPr>
            <a:r>
              <a:rPr lang="en-US" altLang="en-US" sz="2000" b="1" dirty="0">
                <a:solidFill>
                  <a:srgbClr val="000000"/>
                </a:solidFill>
                <a:ea typeface="+mn-ea"/>
                <a:cs typeface="+mn-cs"/>
              </a:rPr>
              <a:t>Beds/Units</a:t>
            </a:r>
            <a:r>
              <a:rPr lang="en-US" altLang="en-US" sz="2000" dirty="0">
                <a:solidFill>
                  <a:srgbClr val="000000"/>
                </a:solidFill>
                <a:ea typeface="+mn-ea"/>
                <a:cs typeface="+mn-cs"/>
              </a:rPr>
              <a:t>: If the Emergency Shelter, in order to physically distance, took beds “offline” for some period of time, you should adjust the ES inventory down to the lower level for the period of the COVID-19 response in the HIC survey. If the Emergency Shelter increased beds to respond to COVID-19, you should adjust the inventory up in the HIC survey.</a:t>
            </a:r>
          </a:p>
          <a:p>
            <a:pPr marL="914400" lvl="1" indent="-514350">
              <a:lnSpc>
                <a:spcPct val="90000"/>
              </a:lnSpc>
              <a:buFont typeface="Courier New" panose="02070309020205020404" pitchFamily="49" charset="0"/>
              <a:buChar char="o"/>
              <a:defRPr/>
            </a:pPr>
            <a:endParaRPr lang="en-US" altLang="en-US" sz="1700" dirty="0">
              <a:solidFill>
                <a:srgbClr val="000000"/>
              </a:solidFill>
              <a:ea typeface="+mn-ea"/>
              <a:cs typeface="+mn-cs"/>
            </a:endParaRPr>
          </a:p>
        </p:txBody>
      </p:sp>
      <p:sp>
        <p:nvSpPr>
          <p:cNvPr id="16388" name="Slide Number Placeholder 1">
            <a:extLst>
              <a:ext uri="{FF2B5EF4-FFF2-40B4-BE49-F238E27FC236}">
                <a16:creationId xmlns:a16="http://schemas.microsoft.com/office/drawing/2014/main" id="{39D164DA-0C12-4866-B881-2511A84BBCA6}"/>
              </a:ext>
            </a:extLst>
          </p:cNvPr>
          <p:cNvSpPr>
            <a:spLocks noGrp="1"/>
          </p:cNvSpPr>
          <p:nvPr>
            <p:ph type="sldNum" sz="quarter" idx="12"/>
          </p:nvPr>
        </p:nvSpPr>
        <p:spPr>
          <a:xfrm flipH="1">
            <a:off x="8382000" y="6359525"/>
            <a:ext cx="4572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B0749846-0738-40CC-A24B-DF78090547FE}" type="slidenum">
              <a:rPr lang="en-US" altLang="en-US" sz="1400" smtClean="0">
                <a:solidFill>
                  <a:schemeClr val="tx1"/>
                </a:solidFill>
              </a:rPr>
              <a:pPr>
                <a:spcBef>
                  <a:spcPct val="0"/>
                </a:spcBef>
                <a:buClrTx/>
                <a:buSzTx/>
                <a:buFontTx/>
                <a:buNone/>
              </a:pPr>
              <a:t>12</a:t>
            </a:fld>
            <a:endParaRPr lang="en-US" altLang="en-US" sz="1400">
              <a:solidFill>
                <a:schemeClr val="tx1"/>
              </a:solidFill>
            </a:endParaRPr>
          </a:p>
        </p:txBody>
      </p:sp>
    </p:spTree>
    <p:extLst>
      <p:ext uri="{BB962C8B-B14F-4D97-AF65-F5344CB8AC3E}">
        <p14:creationId xmlns:p14="http://schemas.microsoft.com/office/powerpoint/2010/main" val="3613548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8D6C33B-AB79-4323-B044-E1E67544569B}"/>
              </a:ext>
            </a:extLst>
          </p:cNvPr>
          <p:cNvSpPr>
            <a:spLocks noGrp="1" noChangeArrowheads="1"/>
          </p:cNvSpPr>
          <p:nvPr>
            <p:ph type="body" idx="1"/>
          </p:nvPr>
        </p:nvSpPr>
        <p:spPr>
          <a:xfrm>
            <a:off x="457200" y="187325"/>
            <a:ext cx="8077200" cy="6172200"/>
          </a:xfrm>
        </p:spPr>
        <p:txBody>
          <a:bodyPr anchor="ctr"/>
          <a:lstStyle/>
          <a:p>
            <a:pPr marL="0" indent="0" algn="ctr">
              <a:lnSpc>
                <a:spcPct val="90000"/>
              </a:lnSpc>
              <a:buNone/>
              <a:defRPr/>
            </a:pPr>
            <a:endParaRPr lang="en-US" altLang="en-US" sz="4000" dirty="0">
              <a:solidFill>
                <a:srgbClr val="000000"/>
              </a:solidFill>
            </a:endParaRPr>
          </a:p>
          <a:p>
            <a:pPr marL="0" indent="0" algn="ctr">
              <a:lnSpc>
                <a:spcPct val="90000"/>
              </a:lnSpc>
              <a:buNone/>
              <a:defRPr/>
            </a:pPr>
            <a:r>
              <a:rPr lang="en-US" altLang="en-US" sz="4000" dirty="0">
                <a:solidFill>
                  <a:srgbClr val="000000"/>
                </a:solidFill>
              </a:rPr>
              <a:t>Point in Time (PIT) Count</a:t>
            </a:r>
            <a:br>
              <a:rPr lang="en-US" altLang="en-US" sz="4000" dirty="0">
                <a:solidFill>
                  <a:srgbClr val="000000"/>
                </a:solidFill>
              </a:rPr>
            </a:br>
            <a:r>
              <a:rPr lang="en-US" altLang="en-US" sz="4000" dirty="0">
                <a:solidFill>
                  <a:srgbClr val="000000"/>
                </a:solidFill>
              </a:rPr>
              <a:t>Instructions</a:t>
            </a:r>
          </a:p>
          <a:p>
            <a:pPr marL="0" indent="0" algn="ctr">
              <a:lnSpc>
                <a:spcPct val="90000"/>
              </a:lnSpc>
              <a:buNone/>
              <a:defRPr/>
            </a:pPr>
            <a:br>
              <a:rPr lang="en-US" altLang="en-US" sz="3200" dirty="0">
                <a:solidFill>
                  <a:srgbClr val="000000"/>
                </a:solidFill>
              </a:rPr>
            </a:br>
            <a:endParaRPr lang="en-US" altLang="en-US" sz="3200" dirty="0">
              <a:solidFill>
                <a:srgbClr val="000000"/>
              </a:solidFill>
            </a:endParaRPr>
          </a:p>
        </p:txBody>
      </p:sp>
      <p:sp>
        <p:nvSpPr>
          <p:cNvPr id="10243" name="Slide Number Placeholder 1">
            <a:extLst>
              <a:ext uri="{FF2B5EF4-FFF2-40B4-BE49-F238E27FC236}">
                <a16:creationId xmlns:a16="http://schemas.microsoft.com/office/drawing/2014/main" id="{B2CC7D06-5AFC-4D0F-B0D8-ED09C7EA017B}"/>
              </a:ext>
            </a:extLst>
          </p:cNvPr>
          <p:cNvSpPr>
            <a:spLocks noGrp="1"/>
          </p:cNvSpPr>
          <p:nvPr>
            <p:ph type="sldNum" sz="quarter" idx="12"/>
          </p:nvPr>
        </p:nvSpPr>
        <p:spPr>
          <a:xfrm flipH="1">
            <a:off x="8305800" y="6359525"/>
            <a:ext cx="381000" cy="193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BFE5653F-6C21-4F02-9987-E2772F94B3B6}" type="slidenum">
              <a:rPr lang="en-US" altLang="en-US" sz="1400" smtClean="0">
                <a:solidFill>
                  <a:schemeClr val="tx1"/>
                </a:solidFill>
              </a:rPr>
              <a:pPr>
                <a:spcBef>
                  <a:spcPct val="0"/>
                </a:spcBef>
                <a:buClrTx/>
                <a:buSzTx/>
                <a:buFontTx/>
                <a:buNone/>
              </a:pPr>
              <a:t>13</a:t>
            </a:fld>
            <a:endParaRPr lang="en-US" altLang="en-US" sz="1400" dirty="0">
              <a:solidFill>
                <a:schemeClr val="tx1"/>
              </a:solidFill>
            </a:endParaRPr>
          </a:p>
        </p:txBody>
      </p:sp>
    </p:spTree>
    <p:extLst>
      <p:ext uri="{BB962C8B-B14F-4D97-AF65-F5344CB8AC3E}">
        <p14:creationId xmlns:p14="http://schemas.microsoft.com/office/powerpoint/2010/main" val="2118021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p:cNvSpPr>
            <a:spLocks noGrp="1"/>
          </p:cNvSpPr>
          <p:nvPr>
            <p:ph type="title"/>
          </p:nvPr>
        </p:nvSpPr>
        <p:spPr/>
        <p:txBody>
          <a:bodyPr/>
          <a:lstStyle/>
          <a:p>
            <a:r>
              <a:rPr lang="en-US" altLang="en-US" sz="3200" u="sng" dirty="0"/>
              <a:t>Overview: Sheltered PIT Count</a:t>
            </a:r>
          </a:p>
        </p:txBody>
      </p:sp>
      <p:sp>
        <p:nvSpPr>
          <p:cNvPr id="6" name="Content Placeholder 5"/>
          <p:cNvSpPr>
            <a:spLocks noGrp="1"/>
          </p:cNvSpPr>
          <p:nvPr>
            <p:ph idx="1"/>
          </p:nvPr>
        </p:nvSpPr>
        <p:spPr>
          <a:xfrm>
            <a:off x="685800" y="1717675"/>
            <a:ext cx="8077200" cy="4530725"/>
          </a:xfrm>
        </p:spPr>
        <p:txBody>
          <a:bodyPr/>
          <a:lstStyle/>
          <a:p>
            <a:pPr marL="0" indent="0">
              <a:buNone/>
              <a:defRPr/>
            </a:pPr>
            <a:r>
              <a:rPr lang="en-US" sz="2400" b="1" u="sng" dirty="0"/>
              <a:t>Sheltered PIT data</a:t>
            </a:r>
            <a:r>
              <a:rPr lang="en-US" sz="2400" dirty="0"/>
              <a:t> includes the number of people assisted in emergency shelter, domestic violence shelters, hotel/motel voucher programs and transitional housing programs on the night of January 27th (Wednesday night through Thursday morning), as well as the demographic data of those households.  </a:t>
            </a:r>
          </a:p>
          <a:p>
            <a:pPr marL="0" indent="0">
              <a:buNone/>
              <a:defRPr/>
            </a:pPr>
            <a:endParaRPr lang="en-US" sz="2000" dirty="0"/>
          </a:p>
          <a:p>
            <a:pPr>
              <a:defRPr/>
            </a:pPr>
            <a:r>
              <a:rPr lang="en-US" sz="2000" dirty="0"/>
              <a:t>This is data is collected through either Interview Forms, the PIT mobile app or from PA-HMIS.</a:t>
            </a:r>
          </a:p>
          <a:p>
            <a:pPr>
              <a:defRPr/>
            </a:pPr>
            <a:r>
              <a:rPr lang="en-US" sz="2000" b="1" i="1" dirty="0"/>
              <a:t>Note: Rapid Re-Housing, Permanent Supportive Housing, and Other Permanent Housing programs do not need to complete Interview Forms or the PIT app.</a:t>
            </a:r>
          </a:p>
        </p:txBody>
      </p:sp>
      <p:sp>
        <p:nvSpPr>
          <p:cNvPr id="6148" name="Slide Number Placeholder 3"/>
          <p:cNvSpPr>
            <a:spLocks noGrp="1"/>
          </p:cNvSpPr>
          <p:nvPr>
            <p:ph type="sldNum" sz="quarter" idx="12"/>
          </p:nvPr>
        </p:nvSpPr>
        <p:spPr>
          <a:xfrm>
            <a:off x="8077200" y="6248400"/>
            <a:ext cx="4572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C69FFCAD-BDE3-4462-A1A9-B1F1382D80C1}" type="slidenum">
              <a:rPr lang="en-US" altLang="en-US" sz="1400" smtClean="0">
                <a:solidFill>
                  <a:schemeClr val="tx1"/>
                </a:solidFill>
              </a:rPr>
              <a:pPr>
                <a:spcBef>
                  <a:spcPct val="0"/>
                </a:spcBef>
                <a:buClrTx/>
                <a:buSzTx/>
                <a:buFontTx/>
                <a:buNone/>
              </a:pPr>
              <a:t>14</a:t>
            </a:fld>
            <a:endParaRPr lang="en-US" altLang="en-US" sz="1400" dirty="0">
              <a:solidFill>
                <a:schemeClr val="tx1"/>
              </a:solidFill>
            </a:endParaRPr>
          </a:p>
        </p:txBody>
      </p:sp>
    </p:spTree>
    <p:extLst>
      <p:ext uri="{BB962C8B-B14F-4D97-AF65-F5344CB8AC3E}">
        <p14:creationId xmlns:p14="http://schemas.microsoft.com/office/powerpoint/2010/main" val="3261399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r>
              <a:rPr lang="en-US" altLang="en-US" sz="3200" u="sng" dirty="0"/>
              <a:t>Data for Sheltered PIT Count</a:t>
            </a:r>
          </a:p>
        </p:txBody>
      </p:sp>
      <p:sp>
        <p:nvSpPr>
          <p:cNvPr id="6" name="Content Placeholder 5"/>
          <p:cNvSpPr>
            <a:spLocks noGrp="1"/>
          </p:cNvSpPr>
          <p:nvPr>
            <p:ph idx="1"/>
          </p:nvPr>
        </p:nvSpPr>
        <p:spPr>
          <a:xfrm>
            <a:off x="304800" y="1717675"/>
            <a:ext cx="8458200" cy="4530725"/>
          </a:xfrm>
        </p:spPr>
        <p:txBody>
          <a:bodyPr/>
          <a:lstStyle/>
          <a:p>
            <a:pPr>
              <a:defRPr/>
            </a:pPr>
            <a:r>
              <a:rPr lang="en-US" sz="2400" b="1" u="sng" dirty="0"/>
              <a:t>Option 1: HMIS as PIT data source</a:t>
            </a:r>
            <a:r>
              <a:rPr lang="en-US" sz="2400" dirty="0"/>
              <a:t>:  </a:t>
            </a:r>
          </a:p>
          <a:p>
            <a:pPr lvl="1">
              <a:defRPr/>
            </a:pPr>
            <a:r>
              <a:rPr lang="en-US" altLang="en-US" sz="2200" dirty="0"/>
              <a:t>Emergency Shelter and Transitional Housing programs that enter data into PA-HMIS (the CoC’s Homeless Management Information System) will be informed if their HMIS data quality is sufficient for generating the PIT count data. In this case, the program staff will not need to conduct interviews or complete Interview Forms.  Instead, please ensure the system accurately reflects those in your program on 1/27/21.  If your PIT data source is HMIS, you will </a:t>
            </a:r>
            <a:r>
              <a:rPr lang="en-US" altLang="en-US" sz="2200" b="1" i="1" dirty="0"/>
              <a:t>not </a:t>
            </a:r>
            <a:r>
              <a:rPr lang="en-US" altLang="en-US" sz="2200" dirty="0"/>
              <a:t>need to review the following slides with staff or volunteers.</a:t>
            </a:r>
          </a:p>
          <a:p>
            <a:pPr marL="0" indent="0">
              <a:buFont typeface="Wingdings" panose="05000000000000000000" pitchFamily="2" charset="2"/>
              <a:buNone/>
              <a:defRPr/>
            </a:pPr>
            <a:endParaRPr lang="en-US" sz="1300" u="sng" dirty="0"/>
          </a:p>
          <a:p>
            <a:pPr marL="914400" lvl="1" indent="-514350">
              <a:defRPr/>
            </a:pPr>
            <a:endParaRPr lang="en-US" sz="1000" dirty="0"/>
          </a:p>
        </p:txBody>
      </p:sp>
      <p:sp>
        <p:nvSpPr>
          <p:cNvPr id="7172" name="Slide Number Placeholder 3"/>
          <p:cNvSpPr>
            <a:spLocks noGrp="1"/>
          </p:cNvSpPr>
          <p:nvPr>
            <p:ph type="sldNum" sz="quarter" idx="12"/>
          </p:nvPr>
        </p:nvSpPr>
        <p:spPr>
          <a:xfrm>
            <a:off x="8001000" y="6096000"/>
            <a:ext cx="533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0621A074-F879-4332-9094-F90490CBDEC4}" type="slidenum">
              <a:rPr lang="en-US" altLang="en-US" sz="1400" smtClean="0">
                <a:solidFill>
                  <a:schemeClr val="tx1"/>
                </a:solidFill>
              </a:rPr>
              <a:pPr>
                <a:spcBef>
                  <a:spcPct val="0"/>
                </a:spcBef>
                <a:buClrTx/>
                <a:buSzTx/>
                <a:buFontTx/>
                <a:buNone/>
              </a:pPr>
              <a:t>15</a:t>
            </a:fld>
            <a:endParaRPr lang="en-US" altLang="en-US" sz="14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p:txBody>
          <a:bodyPr/>
          <a:lstStyle/>
          <a:p>
            <a:r>
              <a:rPr lang="en-US" altLang="en-US" sz="3200" u="sng" dirty="0"/>
              <a:t>Data for Sheltered PIT Count</a:t>
            </a:r>
          </a:p>
        </p:txBody>
      </p:sp>
      <p:sp>
        <p:nvSpPr>
          <p:cNvPr id="6" name="Content Placeholder 5"/>
          <p:cNvSpPr>
            <a:spLocks noGrp="1"/>
          </p:cNvSpPr>
          <p:nvPr>
            <p:ph idx="1"/>
          </p:nvPr>
        </p:nvSpPr>
        <p:spPr>
          <a:xfrm>
            <a:off x="285750" y="1710722"/>
            <a:ext cx="8572500" cy="4835525"/>
          </a:xfrm>
        </p:spPr>
        <p:txBody>
          <a:bodyPr/>
          <a:lstStyle/>
          <a:p>
            <a:pPr>
              <a:defRPr/>
            </a:pPr>
            <a:r>
              <a:rPr lang="en-US" sz="1600" b="1" u="sng" dirty="0"/>
              <a:t>Option 2: Interview Forms as PIT data source</a:t>
            </a:r>
            <a:r>
              <a:rPr lang="en-US" sz="1600" b="1" dirty="0"/>
              <a:t>:  </a:t>
            </a:r>
            <a:r>
              <a:rPr lang="en-US" sz="1600" dirty="0"/>
              <a:t>Programs may submit PIT data using paper interview forms. </a:t>
            </a:r>
          </a:p>
          <a:p>
            <a:pPr marL="631825" lvl="1" indent="-231775">
              <a:defRPr/>
            </a:pPr>
            <a:r>
              <a:rPr lang="en-US" altLang="en-US" sz="1600" dirty="0"/>
              <a:t>Prior to making copies, please complete the information at the top of the form, indicating: the county in which your program is located; agency name; program name. </a:t>
            </a:r>
          </a:p>
          <a:p>
            <a:pPr marL="631825" lvl="1" indent="-231775">
              <a:defRPr/>
            </a:pPr>
            <a:r>
              <a:rPr lang="en-US" altLang="en-US" sz="1600" dirty="0"/>
              <a:t>Make enough copies so that you can complete one form with each household.  Households with more than 5 members will need two forms.</a:t>
            </a:r>
          </a:p>
          <a:p>
            <a:pPr marL="631825" lvl="1" indent="-231775">
              <a:defRPr/>
            </a:pPr>
            <a:r>
              <a:rPr lang="en-US" altLang="en-US" sz="1600" dirty="0"/>
              <a:t>An Interview Form must be completed with each household, including those that enter after hours.</a:t>
            </a:r>
          </a:p>
          <a:p>
            <a:pPr marL="631825" lvl="1" indent="-231775">
              <a:defRPr/>
            </a:pPr>
            <a:r>
              <a:rPr lang="en-US" altLang="en-US" sz="1600" dirty="0"/>
              <a:t>If your program is accepting people/households identified through the unsheltered count, please coordinate with the individual transporting the household to the shelter in order to ensure that only one Interview Form is submitted for each household.</a:t>
            </a:r>
          </a:p>
          <a:p>
            <a:pPr marL="0" indent="0">
              <a:buFont typeface="Wingdings" panose="05000000000000000000" pitchFamily="2" charset="2"/>
              <a:buNone/>
              <a:defRPr/>
            </a:pPr>
            <a:endParaRPr lang="en-US" sz="1600" u="sng" dirty="0"/>
          </a:p>
          <a:p>
            <a:pPr>
              <a:defRPr/>
            </a:pPr>
            <a:r>
              <a:rPr lang="en-US" sz="1600" b="1" u="sng" dirty="0"/>
              <a:t>Option 3: PIT app as PIT data source</a:t>
            </a:r>
            <a:r>
              <a:rPr lang="en-US" sz="1600" b="1" dirty="0"/>
              <a:t>:  </a:t>
            </a:r>
          </a:p>
          <a:p>
            <a:pPr lvl="1">
              <a:defRPr/>
            </a:pPr>
            <a:r>
              <a:rPr lang="en-US" sz="1600" dirty="0"/>
              <a:t>You may also opt to collect the PIT data into the PIT app.  The questions within the PIT app mirror the questions on the Interview Forms, but are submitted electronically.  Information to access and test the PIT app will be provided prior to the PIT count.</a:t>
            </a:r>
            <a:endParaRPr lang="en-US" sz="1600" u="sng" dirty="0"/>
          </a:p>
          <a:p>
            <a:pPr marL="0" indent="0">
              <a:buFont typeface="Wingdings" panose="05000000000000000000" pitchFamily="2" charset="2"/>
              <a:buNone/>
              <a:defRPr/>
            </a:pPr>
            <a:endParaRPr lang="en-US" sz="1300" u="sng" dirty="0"/>
          </a:p>
          <a:p>
            <a:pPr marL="914400" lvl="1" indent="-514350">
              <a:defRPr/>
            </a:pPr>
            <a:endParaRPr lang="en-US" sz="1000" dirty="0"/>
          </a:p>
        </p:txBody>
      </p:sp>
      <p:sp>
        <p:nvSpPr>
          <p:cNvPr id="7172" name="Slide Number Placeholder 3"/>
          <p:cNvSpPr>
            <a:spLocks noGrp="1"/>
          </p:cNvSpPr>
          <p:nvPr>
            <p:ph type="sldNum" sz="quarter" idx="12"/>
          </p:nvPr>
        </p:nvSpPr>
        <p:spPr>
          <a:xfrm>
            <a:off x="8267700" y="6324600"/>
            <a:ext cx="5334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0621A074-F879-4332-9094-F90490CBDEC4}" type="slidenum">
              <a:rPr lang="en-US" altLang="en-US" sz="1400" smtClean="0">
                <a:solidFill>
                  <a:schemeClr val="tx1"/>
                </a:solidFill>
              </a:rPr>
              <a:pPr>
                <a:spcBef>
                  <a:spcPct val="0"/>
                </a:spcBef>
                <a:buClrTx/>
                <a:buSzTx/>
                <a:buFontTx/>
                <a:buNone/>
              </a:pPr>
              <a:t>16</a:t>
            </a:fld>
            <a:endParaRPr lang="en-US" altLang="en-US" sz="1400" dirty="0">
              <a:solidFill>
                <a:schemeClr val="tx1"/>
              </a:solidFill>
            </a:endParaRPr>
          </a:p>
        </p:txBody>
      </p:sp>
    </p:spTree>
    <p:extLst>
      <p:ext uri="{BB962C8B-B14F-4D97-AF65-F5344CB8AC3E}">
        <p14:creationId xmlns:p14="http://schemas.microsoft.com/office/powerpoint/2010/main" val="1940622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2">
            <a:extLst>
              <a:ext uri="{FF2B5EF4-FFF2-40B4-BE49-F238E27FC236}">
                <a16:creationId xmlns:a16="http://schemas.microsoft.com/office/drawing/2014/main" id="{D09D81CC-570C-47C2-96B8-B7E0BAA187CD}"/>
              </a:ext>
            </a:extLst>
          </p:cNvPr>
          <p:cNvSpPr>
            <a:spLocks noGrp="1"/>
          </p:cNvSpPr>
          <p:nvPr>
            <p:ph type="body" idx="1"/>
          </p:nvPr>
        </p:nvSpPr>
        <p:spPr>
          <a:xfrm>
            <a:off x="590020" y="1752600"/>
            <a:ext cx="8037513" cy="4721225"/>
          </a:xfrm>
        </p:spPr>
        <p:txBody>
          <a:bodyPr anchor="t"/>
          <a:lstStyle/>
          <a:p>
            <a:pPr>
              <a:defRPr/>
            </a:pPr>
            <a:r>
              <a:rPr lang="en-US" altLang="en-US" sz="2800" dirty="0"/>
              <a:t>*HMIS participating ES and TH programs – Data Quality</a:t>
            </a:r>
          </a:p>
          <a:p>
            <a:pPr marL="457200" indent="-457200">
              <a:buFont typeface="Arial" panose="020B0604020202020204" pitchFamily="34" charset="0"/>
              <a:buChar char="•"/>
              <a:defRPr/>
            </a:pPr>
            <a:r>
              <a:rPr lang="en-US" altLang="en-US" dirty="0"/>
              <a:t>If your ES or TH program participates in HMIS, DMA/DCED will review your data to check whether it passes a data quality threshold:</a:t>
            </a:r>
          </a:p>
          <a:p>
            <a:pPr marL="914400" lvl="1" indent="-457200">
              <a:buFont typeface="Arial" panose="020B0604020202020204" pitchFamily="34" charset="0"/>
              <a:buChar char="•"/>
              <a:defRPr/>
            </a:pPr>
            <a:r>
              <a:rPr lang="en-US" altLang="en-US" sz="1600" dirty="0"/>
              <a:t>Program entries/exits entered regularly</a:t>
            </a:r>
          </a:p>
          <a:p>
            <a:pPr marL="914400" lvl="1" indent="-457200">
              <a:buFont typeface="Arial" panose="020B0604020202020204" pitchFamily="34" charset="0"/>
              <a:buChar char="•"/>
              <a:defRPr/>
            </a:pPr>
            <a:r>
              <a:rPr lang="en-US" altLang="en-US" sz="1600" dirty="0"/>
              <a:t>Program enrollments roughly align with program inventory (e.g. you do not have 100 people in the program when you only have 50 beds)</a:t>
            </a:r>
          </a:p>
          <a:p>
            <a:pPr marL="914400" lvl="1" indent="-457200">
              <a:buFont typeface="Arial" panose="020B0604020202020204" pitchFamily="34" charset="0"/>
              <a:buChar char="•"/>
              <a:defRPr/>
            </a:pPr>
            <a:r>
              <a:rPr lang="en-US" altLang="en-US" sz="1600" dirty="0"/>
              <a:t>If your program has good data quality, we will use HMIS data for PIT Count. If not, you will need to complete interview forms for al households.</a:t>
            </a:r>
          </a:p>
          <a:p>
            <a:pPr marL="457200" indent="-457200">
              <a:buFont typeface="Arial" panose="020B0604020202020204" pitchFamily="34" charset="0"/>
              <a:buChar char="•"/>
              <a:defRPr/>
            </a:pPr>
            <a:r>
              <a:rPr lang="en-US" altLang="en-US" dirty="0"/>
              <a:t>You can start working on data quality now, by ensuring that your HMIS records are up to date (former clients exited, all current clients enrolled, program census is accurate)</a:t>
            </a:r>
          </a:p>
        </p:txBody>
      </p:sp>
      <p:sp>
        <p:nvSpPr>
          <p:cNvPr id="18435" name="Slide Number Placeholder 3">
            <a:extLst>
              <a:ext uri="{FF2B5EF4-FFF2-40B4-BE49-F238E27FC236}">
                <a16:creationId xmlns:a16="http://schemas.microsoft.com/office/drawing/2014/main" id="{CE8D98C8-D8E5-4C81-9C07-8570CA26ED17}"/>
              </a:ext>
            </a:extLst>
          </p:cNvPr>
          <p:cNvSpPr>
            <a:spLocks noGrp="1"/>
          </p:cNvSpPr>
          <p:nvPr>
            <p:ph type="sldNum" sz="quarter" idx="12"/>
          </p:nvPr>
        </p:nvSpPr>
        <p:spPr>
          <a:xfrm>
            <a:off x="7821613" y="6397625"/>
            <a:ext cx="1295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E3F8E755-3591-4F14-9603-03CA263E1BBA}" type="slidenum">
              <a:rPr lang="en-US" altLang="en-US" sz="1400" smtClean="0">
                <a:solidFill>
                  <a:schemeClr val="tx1"/>
                </a:solidFill>
              </a:rPr>
              <a:pPr>
                <a:spcBef>
                  <a:spcPct val="0"/>
                </a:spcBef>
                <a:buClrTx/>
                <a:buSzTx/>
                <a:buFontTx/>
                <a:buNone/>
              </a:pPr>
              <a:t>17</a:t>
            </a:fld>
            <a:endParaRPr lang="en-US" altLang="en-US" sz="1400">
              <a:solidFill>
                <a:schemeClr val="tx1"/>
              </a:solidFill>
            </a:endParaRPr>
          </a:p>
        </p:txBody>
      </p:sp>
      <p:sp>
        <p:nvSpPr>
          <p:cNvPr id="18436" name="TextBox 4">
            <a:extLst>
              <a:ext uri="{FF2B5EF4-FFF2-40B4-BE49-F238E27FC236}">
                <a16:creationId xmlns:a16="http://schemas.microsoft.com/office/drawing/2014/main" id="{8D143CD6-3FD1-40D0-92C5-8CDC7ECE3DDE}"/>
              </a:ext>
            </a:extLst>
          </p:cNvPr>
          <p:cNvSpPr txBox="1">
            <a:spLocks noChangeArrowheads="1"/>
          </p:cNvSpPr>
          <p:nvPr/>
        </p:nvSpPr>
        <p:spPr bwMode="auto">
          <a:xfrm>
            <a:off x="1447800" y="533400"/>
            <a:ext cx="7162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buFont typeface="Wingdings" panose="05000000000000000000" pitchFamily="2" charset="2"/>
              <a:buNone/>
            </a:pPr>
            <a:r>
              <a:rPr lang="en-US" altLang="en-US" sz="3200" u="sng"/>
              <a:t>Sheltered Point-in-Time Count (PIT)</a:t>
            </a:r>
            <a:endParaRPr lang="en-US" altLang="en-US" sz="3200"/>
          </a:p>
        </p:txBody>
      </p:sp>
    </p:spTree>
    <p:extLst>
      <p:ext uri="{BB962C8B-B14F-4D97-AF65-F5344CB8AC3E}">
        <p14:creationId xmlns:p14="http://schemas.microsoft.com/office/powerpoint/2010/main" val="2363253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2">
            <a:extLst>
              <a:ext uri="{FF2B5EF4-FFF2-40B4-BE49-F238E27FC236}">
                <a16:creationId xmlns:a16="http://schemas.microsoft.com/office/drawing/2014/main" id="{D09D81CC-570C-47C2-96B8-B7E0BAA187CD}"/>
              </a:ext>
            </a:extLst>
          </p:cNvPr>
          <p:cNvSpPr>
            <a:spLocks noGrp="1"/>
          </p:cNvSpPr>
          <p:nvPr>
            <p:ph type="body" idx="1"/>
          </p:nvPr>
        </p:nvSpPr>
        <p:spPr>
          <a:xfrm>
            <a:off x="553243" y="1752600"/>
            <a:ext cx="8037513" cy="4721225"/>
          </a:xfrm>
        </p:spPr>
        <p:txBody>
          <a:bodyPr anchor="t"/>
          <a:lstStyle/>
          <a:p>
            <a:pPr>
              <a:defRPr/>
            </a:pPr>
            <a:r>
              <a:rPr lang="en-US" altLang="en-US" sz="2800" dirty="0"/>
              <a:t>COVID-19 Considerations for the Sheltered PIT Count:</a:t>
            </a:r>
          </a:p>
          <a:p>
            <a:pPr marL="514350" indent="-514350">
              <a:buFont typeface="Courier New" panose="02070309020205020404" pitchFamily="49" charset="0"/>
              <a:buChar char="o"/>
              <a:defRPr/>
            </a:pPr>
            <a:r>
              <a:rPr lang="en-US" altLang="en-US" sz="2200" dirty="0"/>
              <a:t>Programs should make a plan for safely collecting data from all program participants for the count (using social distancing, PPE, mobile app, </a:t>
            </a:r>
            <a:r>
              <a:rPr lang="en-US" altLang="en-US" sz="2200" dirty="0" err="1"/>
              <a:t>etc</a:t>
            </a:r>
            <a:r>
              <a:rPr lang="en-US" altLang="en-US" sz="2200" dirty="0"/>
              <a:t>).</a:t>
            </a:r>
          </a:p>
          <a:p>
            <a:pPr marL="971550" lvl="1" indent="-514350">
              <a:buFont typeface="Courier New" panose="02070309020205020404" pitchFamily="49" charset="0"/>
              <a:buChar char="o"/>
              <a:defRPr/>
            </a:pPr>
            <a:r>
              <a:rPr lang="en-US" altLang="en-US" dirty="0"/>
              <a:t>If using the mobile app, program staff must be the ones completing the surveys as you interview participants (please do not give link to participants to fill it out on their own).</a:t>
            </a:r>
          </a:p>
          <a:p>
            <a:pPr marL="514350" indent="-514350">
              <a:buFont typeface="Courier New" panose="02070309020205020404" pitchFamily="49" charset="0"/>
              <a:buChar char="o"/>
              <a:defRPr/>
            </a:pPr>
            <a:r>
              <a:rPr lang="en-US" altLang="en-US" sz="2200" dirty="0"/>
              <a:t>Programs providing hotel/motel vouchers should make a plan for collecting data from all participants residing in hotel/motels. </a:t>
            </a:r>
          </a:p>
          <a:p>
            <a:pPr marL="1485900" lvl="2" indent="-571500">
              <a:buFontTx/>
              <a:buAutoNum type="romanUcPeriod"/>
              <a:defRPr/>
            </a:pPr>
            <a:endParaRPr lang="en-US" altLang="en-US" sz="2800" dirty="0"/>
          </a:p>
        </p:txBody>
      </p:sp>
      <p:sp>
        <p:nvSpPr>
          <p:cNvPr id="18435" name="Slide Number Placeholder 3">
            <a:extLst>
              <a:ext uri="{FF2B5EF4-FFF2-40B4-BE49-F238E27FC236}">
                <a16:creationId xmlns:a16="http://schemas.microsoft.com/office/drawing/2014/main" id="{CE8D98C8-D8E5-4C81-9C07-8570CA26ED17}"/>
              </a:ext>
            </a:extLst>
          </p:cNvPr>
          <p:cNvSpPr>
            <a:spLocks noGrp="1"/>
          </p:cNvSpPr>
          <p:nvPr>
            <p:ph type="sldNum" sz="quarter" idx="12"/>
          </p:nvPr>
        </p:nvSpPr>
        <p:spPr>
          <a:xfrm>
            <a:off x="7821613" y="6397625"/>
            <a:ext cx="1295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E3F8E755-3591-4F14-9603-03CA263E1BBA}" type="slidenum">
              <a:rPr lang="en-US" altLang="en-US" sz="1400" smtClean="0">
                <a:solidFill>
                  <a:schemeClr val="tx1"/>
                </a:solidFill>
              </a:rPr>
              <a:pPr>
                <a:spcBef>
                  <a:spcPct val="0"/>
                </a:spcBef>
                <a:buClrTx/>
                <a:buSzTx/>
                <a:buFontTx/>
                <a:buNone/>
              </a:pPr>
              <a:t>18</a:t>
            </a:fld>
            <a:endParaRPr lang="en-US" altLang="en-US" sz="1400">
              <a:solidFill>
                <a:schemeClr val="tx1"/>
              </a:solidFill>
            </a:endParaRPr>
          </a:p>
        </p:txBody>
      </p:sp>
      <p:sp>
        <p:nvSpPr>
          <p:cNvPr id="18436" name="TextBox 4">
            <a:extLst>
              <a:ext uri="{FF2B5EF4-FFF2-40B4-BE49-F238E27FC236}">
                <a16:creationId xmlns:a16="http://schemas.microsoft.com/office/drawing/2014/main" id="{8D143CD6-3FD1-40D0-92C5-8CDC7ECE3DDE}"/>
              </a:ext>
            </a:extLst>
          </p:cNvPr>
          <p:cNvSpPr txBox="1">
            <a:spLocks noChangeArrowheads="1"/>
          </p:cNvSpPr>
          <p:nvPr/>
        </p:nvSpPr>
        <p:spPr bwMode="auto">
          <a:xfrm>
            <a:off x="1447800" y="533400"/>
            <a:ext cx="7162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buFont typeface="Wingdings" panose="05000000000000000000" pitchFamily="2" charset="2"/>
              <a:buNone/>
            </a:pPr>
            <a:r>
              <a:rPr lang="en-US" altLang="en-US" sz="3200" u="sng"/>
              <a:t>Sheltered Point-in-Time Count (PIT)</a:t>
            </a:r>
            <a:endParaRPr lang="en-US" altLang="en-US" sz="3200"/>
          </a:p>
        </p:txBody>
      </p:sp>
    </p:spTree>
    <p:extLst>
      <p:ext uri="{BB962C8B-B14F-4D97-AF65-F5344CB8AC3E}">
        <p14:creationId xmlns:p14="http://schemas.microsoft.com/office/powerpoint/2010/main" val="2252038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0" y="190500"/>
            <a:ext cx="7391400" cy="1257300"/>
          </a:xfrm>
        </p:spPr>
        <p:txBody>
          <a:bodyPr/>
          <a:lstStyle/>
          <a:p>
            <a:r>
              <a:rPr lang="en-US" altLang="en-US" sz="3200" u="sng" dirty="0"/>
              <a:t>PIT Count Questions: Data Collected</a:t>
            </a:r>
            <a:r>
              <a:rPr lang="en-US" altLang="en-US" sz="3600" u="sng" dirty="0"/>
              <a:t> </a:t>
            </a:r>
          </a:p>
        </p:txBody>
      </p:sp>
      <p:sp>
        <p:nvSpPr>
          <p:cNvPr id="29699" name="Rectangle 3"/>
          <p:cNvSpPr>
            <a:spLocks noGrp="1" noChangeArrowheads="1"/>
          </p:cNvSpPr>
          <p:nvPr>
            <p:ph idx="1"/>
          </p:nvPr>
        </p:nvSpPr>
        <p:spPr>
          <a:xfrm>
            <a:off x="685800" y="1813514"/>
            <a:ext cx="8153400" cy="4511086"/>
          </a:xfrm>
        </p:spPr>
        <p:txBody>
          <a:bodyPr/>
          <a:lstStyle/>
          <a:p>
            <a:pPr marL="0" indent="0">
              <a:lnSpc>
                <a:spcPct val="80000"/>
              </a:lnSpc>
              <a:buFont typeface="Wingdings" panose="05000000000000000000" pitchFamily="2" charset="2"/>
              <a:buNone/>
              <a:defRPr/>
            </a:pPr>
            <a:r>
              <a:rPr lang="en-US" altLang="en-US" sz="2800" b="1" dirty="0"/>
              <a:t>What information are we collecting?</a:t>
            </a:r>
          </a:p>
          <a:p>
            <a:pPr marL="0" indent="0">
              <a:lnSpc>
                <a:spcPct val="80000"/>
              </a:lnSpc>
              <a:buFont typeface="Wingdings" panose="05000000000000000000" pitchFamily="2" charset="2"/>
              <a:buNone/>
              <a:defRPr/>
            </a:pPr>
            <a:endParaRPr lang="en-US" altLang="en-US" sz="200" dirty="0"/>
          </a:p>
          <a:p>
            <a:pPr marL="571500" indent="-571500">
              <a:lnSpc>
                <a:spcPct val="80000"/>
              </a:lnSpc>
              <a:buFont typeface="Wingdings" panose="05000000000000000000" pitchFamily="2" charset="2"/>
              <a:buAutoNum type="arabicPeriod"/>
              <a:defRPr/>
            </a:pPr>
            <a:r>
              <a:rPr lang="en-US" altLang="en-US" sz="2600" dirty="0"/>
              <a:t># persons in household</a:t>
            </a:r>
          </a:p>
          <a:p>
            <a:pPr marL="571500" indent="-571500">
              <a:lnSpc>
                <a:spcPct val="80000"/>
              </a:lnSpc>
              <a:buFont typeface="Wingdings" panose="05000000000000000000" pitchFamily="2" charset="2"/>
              <a:buAutoNum type="arabicPeriod"/>
              <a:defRPr/>
            </a:pPr>
            <a:endParaRPr lang="en-US" altLang="en-US" sz="600" dirty="0"/>
          </a:p>
          <a:p>
            <a:pPr marL="571500" indent="-571500">
              <a:lnSpc>
                <a:spcPct val="80000"/>
              </a:lnSpc>
              <a:buFont typeface="Wingdings" panose="05000000000000000000" pitchFamily="2" charset="2"/>
              <a:buAutoNum type="arabicPeriod"/>
              <a:defRPr/>
            </a:pPr>
            <a:r>
              <a:rPr lang="en-US" altLang="en-US" sz="2600" dirty="0"/>
              <a:t>For each person in household:</a:t>
            </a:r>
          </a:p>
          <a:p>
            <a:pPr marL="990600" lvl="1" indent="-533400">
              <a:lnSpc>
                <a:spcPct val="80000"/>
              </a:lnSpc>
              <a:defRPr/>
            </a:pPr>
            <a:endParaRPr lang="en-US" altLang="en-US" sz="1200" dirty="0"/>
          </a:p>
          <a:p>
            <a:pPr marL="990600" lvl="1" indent="-533400">
              <a:lnSpc>
                <a:spcPct val="80000"/>
              </a:lnSpc>
              <a:defRPr/>
            </a:pPr>
            <a:endParaRPr lang="en-US" altLang="en-US" sz="1200" dirty="0"/>
          </a:p>
          <a:p>
            <a:pPr marL="990600" lvl="1" indent="-533400">
              <a:lnSpc>
                <a:spcPct val="80000"/>
              </a:lnSpc>
              <a:defRPr/>
            </a:pPr>
            <a:endParaRPr lang="en-US" altLang="en-US" sz="1200" dirty="0"/>
          </a:p>
          <a:p>
            <a:pPr marL="990600" lvl="1" indent="-533400">
              <a:lnSpc>
                <a:spcPct val="80000"/>
              </a:lnSpc>
              <a:defRPr/>
            </a:pPr>
            <a:endParaRPr lang="en-US" altLang="en-US" sz="1200" dirty="0"/>
          </a:p>
          <a:p>
            <a:pPr marL="571500" indent="-571500">
              <a:lnSpc>
                <a:spcPct val="80000"/>
              </a:lnSpc>
              <a:buFont typeface="Wingdings" panose="05000000000000000000" pitchFamily="2" charset="2"/>
              <a:buAutoNum type="arabicPeriod"/>
              <a:defRPr/>
            </a:pPr>
            <a:endParaRPr lang="en-US" altLang="en-US" sz="1100" dirty="0"/>
          </a:p>
          <a:p>
            <a:pPr marL="571500" indent="-571500">
              <a:lnSpc>
                <a:spcPct val="80000"/>
              </a:lnSpc>
              <a:buFont typeface="Wingdings" panose="05000000000000000000" pitchFamily="2" charset="2"/>
              <a:buAutoNum type="arabicPeriod"/>
              <a:defRPr/>
            </a:pPr>
            <a:r>
              <a:rPr lang="en-US" altLang="en-US" sz="2600" dirty="0"/>
              <a:t>Additional data collected:</a:t>
            </a:r>
          </a:p>
        </p:txBody>
      </p:sp>
      <p:sp>
        <p:nvSpPr>
          <p:cNvPr id="14340" name="Slide Number Placeholder 1"/>
          <p:cNvSpPr>
            <a:spLocks noGrp="1"/>
          </p:cNvSpPr>
          <p:nvPr>
            <p:ph type="sldNum" sz="quarter" idx="12"/>
          </p:nvPr>
        </p:nvSpPr>
        <p:spPr>
          <a:xfrm>
            <a:off x="8382000" y="6248400"/>
            <a:ext cx="3810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FED13D5B-D9A8-454F-AC8A-48E72FE8AB13}" type="slidenum">
              <a:rPr lang="en-US" altLang="en-US" sz="1400" smtClean="0">
                <a:solidFill>
                  <a:schemeClr val="tx1"/>
                </a:solidFill>
              </a:rPr>
              <a:pPr>
                <a:spcBef>
                  <a:spcPct val="0"/>
                </a:spcBef>
                <a:buClrTx/>
                <a:buSzTx/>
                <a:buFontTx/>
                <a:buNone/>
              </a:pPr>
              <a:t>19</a:t>
            </a:fld>
            <a:endParaRPr lang="en-US" altLang="en-US" sz="1400" dirty="0">
              <a:solidFill>
                <a:schemeClr val="tx1"/>
              </a:solidFill>
            </a:endParaRPr>
          </a:p>
        </p:txBody>
      </p:sp>
      <p:graphicFrame>
        <p:nvGraphicFramePr>
          <p:cNvPr id="2" name="Table 1"/>
          <p:cNvGraphicFramePr>
            <a:graphicFrameLocks noGrp="1"/>
          </p:cNvGraphicFramePr>
          <p:nvPr/>
        </p:nvGraphicFramePr>
        <p:xfrm>
          <a:off x="1371600" y="3117952"/>
          <a:ext cx="7391400" cy="792352"/>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tblGrid>
              <a:tr h="396082">
                <a:tc>
                  <a:txBody>
                    <a:bodyPr/>
                    <a:lstStyle/>
                    <a:p>
                      <a:pPr marL="285750" indent="-285750">
                        <a:buFont typeface="Arial" panose="020B0604020202020204" pitchFamily="34" charset="0"/>
                        <a:buChar char="•"/>
                      </a:pPr>
                      <a:r>
                        <a:rPr lang="en-US" sz="2000" b="0" dirty="0">
                          <a:solidFill>
                            <a:srgbClr val="000000"/>
                          </a:solidFill>
                        </a:rPr>
                        <a:t>Age</a:t>
                      </a:r>
                    </a:p>
                  </a:txBody>
                  <a:tcPr marT="45688" marB="45688">
                    <a:noFill/>
                  </a:tcPr>
                </a:tc>
                <a:tc>
                  <a:txBody>
                    <a:bodyPr/>
                    <a:lstStyle/>
                    <a:p>
                      <a:pPr marL="285750" indent="-285750">
                        <a:buFont typeface="Arial" panose="020B0604020202020204" pitchFamily="34" charset="0"/>
                        <a:buChar char="•"/>
                      </a:pPr>
                      <a:r>
                        <a:rPr lang="en-US" sz="2000" b="0" dirty="0">
                          <a:solidFill>
                            <a:srgbClr val="000000"/>
                          </a:solidFill>
                        </a:rPr>
                        <a:t>Gender</a:t>
                      </a:r>
                    </a:p>
                  </a:txBody>
                  <a:tcPr marT="45688" marB="45688">
                    <a:noFill/>
                  </a:tcPr>
                </a:tc>
                <a:extLst>
                  <a:ext uri="{0D108BD9-81ED-4DB2-BD59-A6C34878D82A}">
                    <a16:rowId xmlns:a16="http://schemas.microsoft.com/office/drawing/2014/main" val="10000"/>
                  </a:ext>
                </a:extLst>
              </a:tr>
              <a:tr h="396082">
                <a:tc>
                  <a:txBody>
                    <a:bodyPr/>
                    <a:lstStyle/>
                    <a:p>
                      <a:pPr marL="285750" indent="-285750">
                        <a:buFont typeface="Arial" panose="020B0604020202020204" pitchFamily="34" charset="0"/>
                        <a:buChar char="•"/>
                      </a:pPr>
                      <a:r>
                        <a:rPr lang="en-US" sz="2000" b="0" dirty="0">
                          <a:solidFill>
                            <a:srgbClr val="000000"/>
                          </a:solidFill>
                        </a:rPr>
                        <a:t>Ethnicity</a:t>
                      </a:r>
                    </a:p>
                  </a:txBody>
                  <a:tcPr marT="45688" marB="45688">
                    <a:noFill/>
                  </a:tcPr>
                </a:tc>
                <a:tc>
                  <a:txBody>
                    <a:bodyPr/>
                    <a:lstStyle/>
                    <a:p>
                      <a:pPr marL="285750" indent="-285750">
                        <a:buFont typeface="Arial" panose="020B0604020202020204" pitchFamily="34" charset="0"/>
                        <a:buChar char="•"/>
                      </a:pPr>
                      <a:r>
                        <a:rPr lang="en-US" sz="2000" b="0" dirty="0">
                          <a:solidFill>
                            <a:srgbClr val="000000"/>
                          </a:solidFill>
                        </a:rPr>
                        <a:t>Race</a:t>
                      </a:r>
                    </a:p>
                  </a:txBody>
                  <a:tcPr marT="45688" marB="45688">
                    <a:noFill/>
                  </a:tcPr>
                </a:tc>
                <a:extLst>
                  <a:ext uri="{0D108BD9-81ED-4DB2-BD59-A6C34878D82A}">
                    <a16:rowId xmlns:a16="http://schemas.microsoft.com/office/drawing/2014/main" val="10001"/>
                  </a:ext>
                </a:extLst>
              </a:tr>
            </a:tbl>
          </a:graphicData>
        </a:graphic>
      </p:graphicFrame>
      <p:graphicFrame>
        <p:nvGraphicFramePr>
          <p:cNvPr id="3" name="Table 2"/>
          <p:cNvGraphicFramePr>
            <a:graphicFrameLocks noGrp="1"/>
          </p:cNvGraphicFramePr>
          <p:nvPr/>
        </p:nvGraphicFramePr>
        <p:xfrm>
          <a:off x="1371600" y="4489337"/>
          <a:ext cx="7543800" cy="1604509"/>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65760">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2000" b="0" dirty="0">
                          <a:solidFill>
                            <a:srgbClr val="000000"/>
                          </a:solidFill>
                        </a:rPr>
                        <a:t># of homeless episodes</a:t>
                      </a:r>
                    </a:p>
                  </a:txBody>
                  <a:tcPr marT="45743" marB="4574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2000" b="0" dirty="0">
                          <a:solidFill>
                            <a:srgbClr val="000000"/>
                          </a:solidFill>
                        </a:rPr>
                        <a:t>Disability**</a:t>
                      </a:r>
                    </a:p>
                  </a:txBody>
                  <a:tcPr marT="45743" marB="4574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83465">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2000" b="0" dirty="0">
                          <a:solidFill>
                            <a:srgbClr val="000000"/>
                          </a:solidFill>
                        </a:rPr>
                        <a:t>Length of time homeless</a:t>
                      </a:r>
                    </a:p>
                  </a:txBody>
                  <a:tcPr marT="45743" marB="4574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sz="2000" b="0" dirty="0">
                          <a:solidFill>
                            <a:srgbClr val="000000"/>
                          </a:solidFill>
                        </a:rPr>
                        <a:t> </a:t>
                      </a:r>
                    </a:p>
                  </a:txBody>
                  <a:tcPr marT="45743" marB="4574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15651">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2000" b="0" dirty="0">
                          <a:solidFill>
                            <a:srgbClr val="000000"/>
                          </a:solidFill>
                        </a:rPr>
                        <a:t>Domestic Violence Status</a:t>
                      </a:r>
                    </a:p>
                  </a:txBody>
                  <a:tcPr marT="45743" marB="4574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en-US" sz="2000" b="0" dirty="0">
                        <a:solidFill>
                          <a:srgbClr val="000000"/>
                        </a:solidFill>
                      </a:endParaRPr>
                    </a:p>
                  </a:txBody>
                  <a:tcPr marT="45743" marB="4574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83465">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2000" b="0" kern="1200" dirty="0">
                          <a:solidFill>
                            <a:srgbClr val="000000"/>
                          </a:solidFill>
                          <a:latin typeface="+mn-lt"/>
                          <a:ea typeface="+mn-ea"/>
                          <a:cs typeface="+mn-cs"/>
                        </a:rPr>
                        <a:t>Veteran Status</a:t>
                      </a:r>
                    </a:p>
                  </a:txBody>
                  <a:tcPr marT="45743" marB="4574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en-US" sz="2000" b="0" dirty="0">
                        <a:solidFill>
                          <a:srgbClr val="000000"/>
                        </a:solidFill>
                      </a:endParaRPr>
                    </a:p>
                  </a:txBody>
                  <a:tcPr marT="45743" marB="4574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4" name="Rectangle 3">
            <a:extLst>
              <a:ext uri="{FF2B5EF4-FFF2-40B4-BE49-F238E27FC236}">
                <a16:creationId xmlns:a16="http://schemas.microsoft.com/office/drawing/2014/main" id="{9BBDAEAD-E944-4DDD-B90B-033D7358ECE1}"/>
              </a:ext>
            </a:extLst>
          </p:cNvPr>
          <p:cNvSpPr/>
          <p:nvPr/>
        </p:nvSpPr>
        <p:spPr>
          <a:xfrm>
            <a:off x="5466545" y="4884816"/>
            <a:ext cx="2991655" cy="954107"/>
          </a:xfrm>
          <a:prstGeom prst="rect">
            <a:avLst/>
          </a:prstGeom>
        </p:spPr>
        <p:txBody>
          <a:bodyPr wrap="square">
            <a:spAutoFit/>
          </a:bodyPr>
          <a:lstStyle/>
          <a:p>
            <a:pPr>
              <a:lnSpc>
                <a:spcPct val="80000"/>
              </a:lnSpc>
              <a:defRPr/>
            </a:pPr>
            <a:r>
              <a:rPr lang="en-US" altLang="en-US" sz="1400" dirty="0">
                <a:solidFill>
                  <a:srgbClr val="000000"/>
                </a:solidFill>
              </a:rPr>
              <a:t>**For purposes of collecting data regarding disability status, no questions should be posed regarding the nature or severity of the person’s disability.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B7E6AAF-3338-48E9-956E-F614ABE94DE0}"/>
              </a:ext>
            </a:extLst>
          </p:cNvPr>
          <p:cNvSpPr>
            <a:spLocks noGrp="1"/>
          </p:cNvSpPr>
          <p:nvPr>
            <p:ph type="title"/>
          </p:nvPr>
        </p:nvSpPr>
        <p:spPr/>
        <p:txBody>
          <a:bodyPr/>
          <a:lstStyle/>
          <a:p>
            <a:r>
              <a:rPr lang="en-US" sz="4400" u="sng" dirty="0"/>
              <a:t>What is the PIT count?</a:t>
            </a:r>
            <a:endParaRPr lang="en-US" u="sng" dirty="0"/>
          </a:p>
        </p:txBody>
      </p:sp>
      <p:sp>
        <p:nvSpPr>
          <p:cNvPr id="6" name="Content Placeholder 5">
            <a:extLst>
              <a:ext uri="{FF2B5EF4-FFF2-40B4-BE49-F238E27FC236}">
                <a16:creationId xmlns:a16="http://schemas.microsoft.com/office/drawing/2014/main" id="{23932D73-3C91-4437-AD17-8098308FD0C4}"/>
              </a:ext>
            </a:extLst>
          </p:cNvPr>
          <p:cNvSpPr>
            <a:spLocks noGrp="1"/>
          </p:cNvSpPr>
          <p:nvPr>
            <p:ph idx="1"/>
          </p:nvPr>
        </p:nvSpPr>
        <p:spPr>
          <a:xfrm>
            <a:off x="457200" y="1717675"/>
            <a:ext cx="8229600" cy="4073525"/>
          </a:xfrm>
        </p:spPr>
        <p:txBody>
          <a:bodyPr/>
          <a:lstStyle/>
          <a:p>
            <a:r>
              <a:rPr lang="en-US" sz="1600" dirty="0"/>
              <a:t>A census or count of all people experiencing homelessness on a single night (i.e., at a given point in time), including some required demographic information and characteristics about those people, as defined in the annual HIC/PIT Data Collection Notice.</a:t>
            </a:r>
          </a:p>
          <a:p>
            <a:pPr marL="0" indent="0">
              <a:buNone/>
            </a:pPr>
            <a:endParaRPr lang="en-US" sz="1600" dirty="0"/>
          </a:p>
          <a:p>
            <a:r>
              <a:rPr lang="en-US" sz="1600" dirty="0"/>
              <a:t>HUD requires </a:t>
            </a:r>
            <a:r>
              <a:rPr lang="en-US" sz="1600" dirty="0" err="1"/>
              <a:t>CoCs</a:t>
            </a:r>
            <a:r>
              <a:rPr lang="en-US" sz="1600" dirty="0"/>
              <a:t> to conduct PIT counts of people experiencing homelessness.</a:t>
            </a:r>
          </a:p>
          <a:p>
            <a:endParaRPr lang="en-US" sz="1600" dirty="0"/>
          </a:p>
          <a:p>
            <a:r>
              <a:rPr lang="en-US" sz="1600" dirty="0"/>
              <a:t>PIT Count includes:</a:t>
            </a:r>
          </a:p>
          <a:p>
            <a:pPr lvl="1"/>
            <a:r>
              <a:rPr lang="en-US" sz="1600" dirty="0"/>
              <a:t>Housing Inventory Count</a:t>
            </a:r>
          </a:p>
          <a:p>
            <a:pPr lvl="1"/>
            <a:r>
              <a:rPr lang="en-US" sz="1600" dirty="0"/>
              <a:t>Sheltered PIT</a:t>
            </a:r>
          </a:p>
          <a:p>
            <a:pPr lvl="1"/>
            <a:r>
              <a:rPr lang="en-US" sz="1600" dirty="0"/>
              <a:t>Unsheltered PIT*</a:t>
            </a:r>
            <a:br>
              <a:rPr lang="en-US" sz="1600" dirty="0"/>
            </a:br>
            <a:endParaRPr lang="en-US" sz="1600" dirty="0"/>
          </a:p>
          <a:p>
            <a:pPr marL="0" indent="0">
              <a:buNone/>
            </a:pPr>
            <a:endParaRPr lang="en-US" sz="1600" dirty="0"/>
          </a:p>
          <a:p>
            <a:pPr marL="0" indent="0">
              <a:buNone/>
            </a:pPr>
            <a:r>
              <a:rPr lang="en-US" sz="1600" i="1" dirty="0"/>
              <a:t>*This training will not cover the unsheltered PIT Count. HUD is offering flexibilities for the 2021 unsheltered PIT. The Eastern PA </a:t>
            </a:r>
            <a:r>
              <a:rPr lang="en-US" sz="1600" i="1" dirty="0" err="1"/>
              <a:t>CoC</a:t>
            </a:r>
            <a:r>
              <a:rPr lang="en-US" sz="1600" i="1" dirty="0"/>
              <a:t> has chosen to forgo/skip the 2021 unsheltered PIT Count. The Western PA </a:t>
            </a:r>
            <a:r>
              <a:rPr lang="en-US" sz="1600" i="1" dirty="0" err="1"/>
              <a:t>CoC</a:t>
            </a:r>
            <a:r>
              <a:rPr lang="en-US" sz="1600" i="1" dirty="0"/>
              <a:t> will conduct an abbreviated 2021 unsheltered PIT Count</a:t>
            </a:r>
          </a:p>
          <a:p>
            <a:pPr lvl="1"/>
            <a:endParaRPr lang="en-US" sz="1800" dirty="0"/>
          </a:p>
          <a:p>
            <a:pPr marL="457200" lvl="1" indent="0">
              <a:buNone/>
            </a:pPr>
            <a:endParaRPr lang="en-US" sz="1800" dirty="0"/>
          </a:p>
          <a:p>
            <a:pPr marL="0" indent="0">
              <a:buNone/>
            </a:pPr>
            <a:endParaRPr lang="en-US" sz="1800" dirty="0"/>
          </a:p>
        </p:txBody>
      </p:sp>
      <p:sp>
        <p:nvSpPr>
          <p:cNvPr id="4" name="Slide Number Placeholder 3">
            <a:extLst>
              <a:ext uri="{FF2B5EF4-FFF2-40B4-BE49-F238E27FC236}">
                <a16:creationId xmlns:a16="http://schemas.microsoft.com/office/drawing/2014/main" id="{E2454656-A795-4E28-9697-64E44C46B2F5}"/>
              </a:ext>
            </a:extLst>
          </p:cNvPr>
          <p:cNvSpPr>
            <a:spLocks noGrp="1"/>
          </p:cNvSpPr>
          <p:nvPr>
            <p:ph type="sldNum" sz="quarter" idx="12"/>
          </p:nvPr>
        </p:nvSpPr>
        <p:spPr>
          <a:xfrm>
            <a:off x="8229600" y="6243637"/>
            <a:ext cx="304800" cy="457200"/>
          </a:xfrm>
        </p:spPr>
        <p:txBody>
          <a:bodyPr/>
          <a:lstStyle/>
          <a:p>
            <a:pPr>
              <a:defRPr/>
            </a:pPr>
            <a:fld id="{B5A40FDF-124D-41F7-A39C-23A72FA79438}" type="slidenum">
              <a:rPr lang="en-US" altLang="en-US" smtClean="0"/>
              <a:pPr>
                <a:defRPr/>
              </a:pPr>
              <a:t>2</a:t>
            </a:fld>
            <a:endParaRPr lang="en-US" altLang="en-US" dirty="0"/>
          </a:p>
        </p:txBody>
      </p:sp>
    </p:spTree>
    <p:extLst>
      <p:ext uri="{BB962C8B-B14F-4D97-AF65-F5344CB8AC3E}">
        <p14:creationId xmlns:p14="http://schemas.microsoft.com/office/powerpoint/2010/main" val="1062314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69CBE5E7-9890-4330-B2B6-CA248B8A0AC7}"/>
              </a:ext>
            </a:extLst>
          </p:cNvPr>
          <p:cNvSpPr>
            <a:spLocks noGrp="1" noChangeArrowheads="1"/>
          </p:cNvSpPr>
          <p:nvPr>
            <p:ph type="title"/>
          </p:nvPr>
        </p:nvSpPr>
        <p:spPr>
          <a:xfrm>
            <a:off x="1524000" y="228600"/>
            <a:ext cx="7010400" cy="1298575"/>
          </a:xfrm>
        </p:spPr>
        <p:txBody>
          <a:bodyPr/>
          <a:lstStyle/>
          <a:p>
            <a:r>
              <a:rPr lang="en-US" altLang="en-US" sz="3400" u="sng" dirty="0"/>
              <a:t>PIT Count Questions: Detail</a:t>
            </a:r>
          </a:p>
        </p:txBody>
      </p:sp>
      <p:sp>
        <p:nvSpPr>
          <p:cNvPr id="37891" name="Rectangle 3">
            <a:extLst>
              <a:ext uri="{FF2B5EF4-FFF2-40B4-BE49-F238E27FC236}">
                <a16:creationId xmlns:a16="http://schemas.microsoft.com/office/drawing/2014/main" id="{1472A088-5431-448D-934A-70C3DB04607B}"/>
              </a:ext>
            </a:extLst>
          </p:cNvPr>
          <p:cNvSpPr>
            <a:spLocks noGrp="1" noChangeArrowheads="1"/>
          </p:cNvSpPr>
          <p:nvPr>
            <p:ph idx="1"/>
          </p:nvPr>
        </p:nvSpPr>
        <p:spPr>
          <a:xfrm>
            <a:off x="762000" y="1752600"/>
            <a:ext cx="7772400" cy="4495800"/>
          </a:xfrm>
        </p:spPr>
        <p:txBody>
          <a:bodyPr/>
          <a:lstStyle/>
          <a:p>
            <a:pPr>
              <a:lnSpc>
                <a:spcPct val="90000"/>
              </a:lnSpc>
              <a:buFont typeface="Wingdings" panose="05000000000000000000" pitchFamily="2" charset="2"/>
              <a:buNone/>
            </a:pPr>
            <a:r>
              <a:rPr lang="en-US" altLang="en-US" dirty="0"/>
              <a:t>Ask every question.</a:t>
            </a:r>
          </a:p>
          <a:p>
            <a:pPr lvl="1">
              <a:lnSpc>
                <a:spcPct val="90000"/>
              </a:lnSpc>
            </a:pPr>
            <a:r>
              <a:rPr lang="en-US" altLang="en-US" sz="2300" dirty="0"/>
              <a:t>Initials only, no name</a:t>
            </a:r>
          </a:p>
          <a:p>
            <a:pPr lvl="1">
              <a:lnSpc>
                <a:spcPct val="90000"/>
              </a:lnSpc>
            </a:pPr>
            <a:r>
              <a:rPr lang="en-US" altLang="en-US" sz="2300" dirty="0"/>
              <a:t>Age – Estimate if person does not reveal</a:t>
            </a:r>
          </a:p>
          <a:p>
            <a:pPr lvl="1">
              <a:lnSpc>
                <a:spcPct val="90000"/>
              </a:lnSpc>
            </a:pPr>
            <a:r>
              <a:rPr lang="en-US" altLang="en-US" sz="2300" dirty="0"/>
              <a:t>Gender – ask if male, female, transgender, or does not identify as male or female.  </a:t>
            </a:r>
          </a:p>
          <a:p>
            <a:pPr lvl="2">
              <a:lnSpc>
                <a:spcPct val="90000"/>
              </a:lnSpc>
            </a:pPr>
            <a:r>
              <a:rPr lang="en-US" altLang="en-US" sz="2300" dirty="0"/>
              <a:t>If not stated, please select gender presenting as.</a:t>
            </a:r>
          </a:p>
          <a:p>
            <a:pPr lvl="1">
              <a:lnSpc>
                <a:spcPct val="90000"/>
              </a:lnSpc>
            </a:pPr>
            <a:r>
              <a:rPr lang="en-US" altLang="en-US" sz="2300" dirty="0"/>
              <a:t>Ethnicity – Hispanic/Latino or non-Hispanic/Latino</a:t>
            </a:r>
          </a:p>
          <a:p>
            <a:pPr lvl="1">
              <a:lnSpc>
                <a:spcPct val="90000"/>
              </a:lnSpc>
            </a:pPr>
            <a:r>
              <a:rPr lang="en-US" altLang="en-US" sz="2300" dirty="0"/>
              <a:t>Race – Read list out loud and check all that apply.  This list is from HUD.</a:t>
            </a:r>
          </a:p>
        </p:txBody>
      </p:sp>
      <p:sp>
        <p:nvSpPr>
          <p:cNvPr id="3" name="Slide Number Placeholder 2">
            <a:extLst>
              <a:ext uri="{FF2B5EF4-FFF2-40B4-BE49-F238E27FC236}">
                <a16:creationId xmlns:a16="http://schemas.microsoft.com/office/drawing/2014/main" id="{4662DFF2-C015-4423-AD05-E1735654B523}"/>
              </a:ext>
            </a:extLst>
          </p:cNvPr>
          <p:cNvSpPr>
            <a:spLocks noGrp="1"/>
          </p:cNvSpPr>
          <p:nvPr>
            <p:ph type="sldNum" sz="quarter" idx="12"/>
          </p:nvPr>
        </p:nvSpPr>
        <p:spPr>
          <a:xfrm>
            <a:off x="8229600" y="6277155"/>
            <a:ext cx="609600" cy="457200"/>
          </a:xfrm>
        </p:spPr>
        <p:txBody>
          <a:bodyPr/>
          <a:lstStyle/>
          <a:p>
            <a:pPr>
              <a:defRPr/>
            </a:pPr>
            <a:fld id="{A9DB807E-C2C4-4749-82B8-1BBD323B4CD5}" type="slidenum">
              <a:rPr lang="en-US" altLang="en-US" smtClean="0"/>
              <a:pPr>
                <a:defRPr/>
              </a:pPr>
              <a:t>20</a:t>
            </a:fld>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39BF503-0D6D-429E-AF23-4590E500241D}"/>
              </a:ext>
            </a:extLst>
          </p:cNvPr>
          <p:cNvSpPr>
            <a:spLocks noGrp="1" noChangeArrowheads="1"/>
          </p:cNvSpPr>
          <p:nvPr>
            <p:ph type="title"/>
          </p:nvPr>
        </p:nvSpPr>
        <p:spPr>
          <a:xfrm>
            <a:off x="1524000" y="381000"/>
            <a:ext cx="6781800" cy="838200"/>
          </a:xfrm>
        </p:spPr>
        <p:txBody>
          <a:bodyPr/>
          <a:lstStyle/>
          <a:p>
            <a:r>
              <a:rPr lang="en-US" altLang="en-US" sz="3400" u="sng" dirty="0"/>
              <a:t>PIT Count Questions: Gender</a:t>
            </a:r>
          </a:p>
        </p:txBody>
      </p:sp>
      <p:sp>
        <p:nvSpPr>
          <p:cNvPr id="24579" name="Rectangle 3">
            <a:extLst>
              <a:ext uri="{FF2B5EF4-FFF2-40B4-BE49-F238E27FC236}">
                <a16:creationId xmlns:a16="http://schemas.microsoft.com/office/drawing/2014/main" id="{A21F785C-C1C1-4137-A99A-49AB645C746C}"/>
              </a:ext>
            </a:extLst>
          </p:cNvPr>
          <p:cNvSpPr>
            <a:spLocks noGrp="1" noChangeArrowheads="1"/>
          </p:cNvSpPr>
          <p:nvPr>
            <p:ph idx="1"/>
          </p:nvPr>
        </p:nvSpPr>
        <p:spPr>
          <a:xfrm>
            <a:off x="838200" y="1676400"/>
            <a:ext cx="8077200" cy="4648200"/>
          </a:xfrm>
        </p:spPr>
        <p:txBody>
          <a:bodyPr/>
          <a:lstStyle/>
          <a:p>
            <a:pPr>
              <a:spcAft>
                <a:spcPts val="600"/>
              </a:spcAft>
              <a:defRPr/>
            </a:pPr>
            <a:r>
              <a:rPr lang="en-US" sz="2800" dirty="0"/>
              <a:t>Gender identity is a sensitive issue and volunteers must be non-judgmental and respectful of anyone being interviewed.</a:t>
            </a:r>
          </a:p>
          <a:p>
            <a:pPr>
              <a:spcAft>
                <a:spcPts val="600"/>
              </a:spcAft>
              <a:defRPr/>
            </a:pPr>
            <a:r>
              <a:rPr lang="en-US" altLang="en-US" sz="2800" dirty="0"/>
              <a:t>Definitions:</a:t>
            </a:r>
          </a:p>
          <a:p>
            <a:pPr lvl="1"/>
            <a:r>
              <a:rPr lang="en-US" sz="2400" b="1" cap="all" dirty="0">
                <a:solidFill>
                  <a:schemeClr val="accent4"/>
                </a:solidFill>
              </a:rPr>
              <a:t>Transgender:</a:t>
            </a:r>
            <a:r>
              <a:rPr lang="en-US" sz="2400" cap="all" dirty="0">
                <a:solidFill>
                  <a:schemeClr val="accent4"/>
                </a:solidFill>
              </a:rPr>
              <a:t> </a:t>
            </a:r>
            <a:r>
              <a:rPr lang="en-US" sz="2400" dirty="0"/>
              <a:t>A general term used to describe people whose gender identity differs from the sex they were assigned at birth.</a:t>
            </a:r>
          </a:p>
          <a:p>
            <a:pPr lvl="1"/>
            <a:r>
              <a:rPr lang="en-US" sz="2400" b="1" cap="all" dirty="0">
                <a:solidFill>
                  <a:schemeClr val="accent4"/>
                </a:solidFill>
              </a:rPr>
              <a:t>DOESN’T IDENTIFY AS MALE, FEMALE OR TRANSGender:</a:t>
            </a:r>
            <a:r>
              <a:rPr lang="en-US" sz="2400" b="1" dirty="0"/>
              <a:t> </a:t>
            </a:r>
            <a:r>
              <a:rPr lang="en-US" sz="2400" dirty="0"/>
              <a:t>This is option on the Interview Form has replaced the term “gender non-conforming”.</a:t>
            </a:r>
            <a:endParaRPr lang="en-US" altLang="en-US" sz="2000" dirty="0"/>
          </a:p>
        </p:txBody>
      </p:sp>
      <p:sp>
        <p:nvSpPr>
          <p:cNvPr id="3" name="Slide Number Placeholder 2">
            <a:extLst>
              <a:ext uri="{FF2B5EF4-FFF2-40B4-BE49-F238E27FC236}">
                <a16:creationId xmlns:a16="http://schemas.microsoft.com/office/drawing/2014/main" id="{E336CF81-ADD4-48AC-8C8A-039C6461F231}"/>
              </a:ext>
            </a:extLst>
          </p:cNvPr>
          <p:cNvSpPr>
            <a:spLocks noGrp="1"/>
          </p:cNvSpPr>
          <p:nvPr>
            <p:ph type="sldNum" sz="quarter" idx="12"/>
          </p:nvPr>
        </p:nvSpPr>
        <p:spPr>
          <a:xfrm>
            <a:off x="8153400" y="6248400"/>
            <a:ext cx="533400" cy="457200"/>
          </a:xfrm>
        </p:spPr>
        <p:txBody>
          <a:bodyPr/>
          <a:lstStyle/>
          <a:p>
            <a:pPr>
              <a:defRPr/>
            </a:pPr>
            <a:fld id="{A9DB807E-C2C4-4749-82B8-1BBD323B4CD5}" type="slidenum">
              <a:rPr lang="en-US" altLang="en-US" smtClean="0"/>
              <a:pPr>
                <a:defRPr/>
              </a:pPr>
              <a:t>21</a:t>
            </a:fld>
            <a:endParaRPr lang="en-US" altLang="en-US" dirty="0"/>
          </a:p>
        </p:txBody>
      </p:sp>
    </p:spTree>
    <p:extLst>
      <p:ext uri="{BB962C8B-B14F-4D97-AF65-F5344CB8AC3E}">
        <p14:creationId xmlns:p14="http://schemas.microsoft.com/office/powerpoint/2010/main" val="2725283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0FFB5CB8-CCD4-4973-BEE7-520AAE150168}"/>
              </a:ext>
            </a:extLst>
          </p:cNvPr>
          <p:cNvSpPr>
            <a:spLocks noGrp="1" noChangeArrowheads="1"/>
          </p:cNvSpPr>
          <p:nvPr>
            <p:ph type="title"/>
          </p:nvPr>
        </p:nvSpPr>
        <p:spPr>
          <a:xfrm>
            <a:off x="1524000" y="228600"/>
            <a:ext cx="7010400" cy="1298575"/>
          </a:xfrm>
        </p:spPr>
        <p:txBody>
          <a:bodyPr/>
          <a:lstStyle/>
          <a:p>
            <a:r>
              <a:rPr lang="en-US" altLang="en-US" sz="3400" u="sng" dirty="0"/>
              <a:t>PIT Count Questions: Details</a:t>
            </a:r>
          </a:p>
        </p:txBody>
      </p:sp>
      <p:sp>
        <p:nvSpPr>
          <p:cNvPr id="39939" name="Rectangle 3">
            <a:extLst>
              <a:ext uri="{FF2B5EF4-FFF2-40B4-BE49-F238E27FC236}">
                <a16:creationId xmlns:a16="http://schemas.microsoft.com/office/drawing/2014/main" id="{44C0FF8E-9030-4DD9-BA6C-F9A65AC00B6A}"/>
              </a:ext>
            </a:extLst>
          </p:cNvPr>
          <p:cNvSpPr>
            <a:spLocks noGrp="1" noChangeArrowheads="1"/>
          </p:cNvSpPr>
          <p:nvPr>
            <p:ph idx="1"/>
          </p:nvPr>
        </p:nvSpPr>
        <p:spPr>
          <a:xfrm>
            <a:off x="571500" y="1828800"/>
            <a:ext cx="7696200" cy="4648200"/>
          </a:xfrm>
        </p:spPr>
        <p:txBody>
          <a:bodyPr/>
          <a:lstStyle/>
          <a:p>
            <a:r>
              <a:rPr lang="en-US" altLang="en-US" sz="2400" dirty="0"/>
              <a:t>Questions related to the length of time homeless and number of homeless episodes.</a:t>
            </a:r>
          </a:p>
          <a:p>
            <a:pPr lvl="1"/>
            <a:r>
              <a:rPr lang="en-US" altLang="en-US" sz="2000" dirty="0"/>
              <a:t>This may be difficult to recall.  It is OK if you believe someone is estimating or not 100% certain about their responses.  </a:t>
            </a:r>
          </a:p>
          <a:p>
            <a:pPr lvl="1"/>
            <a:r>
              <a:rPr lang="en-US" altLang="en-US" sz="2000" dirty="0"/>
              <a:t>When asking about the # of times homeless in the last three years, it may be helpful to indicate that this refers to the period of time since January 2018.</a:t>
            </a:r>
          </a:p>
          <a:p>
            <a:pPr lvl="1"/>
            <a:r>
              <a:rPr lang="en-US" altLang="en-US" sz="2000" dirty="0"/>
              <a:t>These questions ask about homelessness experiences in an unsheltered situation or emergency shelter.  It does not include sleeping in the home of a friend/family member.</a:t>
            </a:r>
          </a:p>
        </p:txBody>
      </p:sp>
      <p:sp>
        <p:nvSpPr>
          <p:cNvPr id="3" name="Slide Number Placeholder 2">
            <a:extLst>
              <a:ext uri="{FF2B5EF4-FFF2-40B4-BE49-F238E27FC236}">
                <a16:creationId xmlns:a16="http://schemas.microsoft.com/office/drawing/2014/main" id="{03D8F569-8DBD-4273-AD01-E07C8A46B5FE}"/>
              </a:ext>
            </a:extLst>
          </p:cNvPr>
          <p:cNvSpPr>
            <a:spLocks noGrp="1"/>
          </p:cNvSpPr>
          <p:nvPr>
            <p:ph type="sldNum" sz="quarter" idx="12"/>
          </p:nvPr>
        </p:nvSpPr>
        <p:spPr>
          <a:xfrm>
            <a:off x="8267700" y="6096000"/>
            <a:ext cx="533400" cy="457200"/>
          </a:xfrm>
        </p:spPr>
        <p:txBody>
          <a:bodyPr/>
          <a:lstStyle/>
          <a:p>
            <a:pPr>
              <a:defRPr/>
            </a:pPr>
            <a:fld id="{A9DB807E-C2C4-4749-82B8-1BBD323B4CD5}" type="slidenum">
              <a:rPr lang="en-US" altLang="en-US" smtClean="0"/>
              <a:pPr>
                <a:defRPr/>
              </a:pPr>
              <a:t>22</a:t>
            </a:fld>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F04EF4AC-3E8C-49ED-A510-D8C1B4AA8521}"/>
              </a:ext>
            </a:extLst>
          </p:cNvPr>
          <p:cNvSpPr>
            <a:spLocks noGrp="1"/>
          </p:cNvSpPr>
          <p:nvPr>
            <p:ph type="title"/>
          </p:nvPr>
        </p:nvSpPr>
        <p:spPr>
          <a:xfrm>
            <a:off x="1371600" y="533400"/>
            <a:ext cx="7315200" cy="914400"/>
          </a:xfrm>
        </p:spPr>
        <p:txBody>
          <a:bodyPr/>
          <a:lstStyle/>
          <a:p>
            <a:r>
              <a:rPr lang="en-US" altLang="en-US" sz="3000" b="0" u="sng" cap="none" dirty="0"/>
              <a:t>PIT Count Questions: Domestic Violence</a:t>
            </a:r>
            <a:endParaRPr lang="en-US" altLang="en-US" sz="3000" b="0" cap="none" dirty="0"/>
          </a:p>
        </p:txBody>
      </p:sp>
      <p:sp>
        <p:nvSpPr>
          <p:cNvPr id="3" name="Text Placeholder 2">
            <a:extLst>
              <a:ext uri="{FF2B5EF4-FFF2-40B4-BE49-F238E27FC236}">
                <a16:creationId xmlns:a16="http://schemas.microsoft.com/office/drawing/2014/main" id="{714F1698-6101-4331-8133-F19BD4B62F40}"/>
              </a:ext>
            </a:extLst>
          </p:cNvPr>
          <p:cNvSpPr>
            <a:spLocks noGrp="1"/>
          </p:cNvSpPr>
          <p:nvPr>
            <p:ph type="body" idx="1"/>
          </p:nvPr>
        </p:nvSpPr>
        <p:spPr>
          <a:xfrm>
            <a:off x="685800" y="1828800"/>
            <a:ext cx="8000999" cy="4495800"/>
          </a:xfrm>
        </p:spPr>
        <p:txBody>
          <a:bodyPr anchor="t"/>
          <a:lstStyle/>
          <a:p>
            <a:pPr marL="342900" indent="-342900">
              <a:spcAft>
                <a:spcPts val="600"/>
              </a:spcAft>
              <a:buFont typeface="Wingdings" panose="05000000000000000000" pitchFamily="2" charset="2"/>
              <a:buChar char="¢"/>
              <a:defRPr/>
            </a:pPr>
            <a:r>
              <a:rPr lang="en-US" dirty="0"/>
              <a:t>If two or more adults are being interviewed together, skip the following questions:</a:t>
            </a:r>
          </a:p>
          <a:p>
            <a:pPr marL="800100" lvl="1" indent="-342900">
              <a:spcAft>
                <a:spcPts val="600"/>
              </a:spcAft>
              <a:buFont typeface="Arial" panose="020B0604020202020204" pitchFamily="34" charset="0"/>
              <a:buChar char="•"/>
              <a:defRPr/>
            </a:pPr>
            <a:r>
              <a:rPr lang="en-US" sz="2000" dirty="0"/>
              <a:t>Did you need to leave the place you were last staying due to someone making you feel unsafe?  Do you feel unable to return there because you feel unsafe?</a:t>
            </a:r>
          </a:p>
          <a:p>
            <a:pPr marL="800100" lvl="1" indent="-342900">
              <a:spcAft>
                <a:spcPts val="600"/>
              </a:spcAft>
              <a:buFont typeface="Arial" panose="020B0604020202020204" pitchFamily="34" charset="0"/>
              <a:buChar char="•"/>
              <a:defRPr/>
            </a:pPr>
            <a:r>
              <a:rPr lang="en-US" sz="2000" dirty="0"/>
              <a:t>If yes:  </a:t>
            </a:r>
          </a:p>
          <a:p>
            <a:pPr marL="1257300" lvl="2" indent="-342900">
              <a:spcAft>
                <a:spcPts val="600"/>
              </a:spcAft>
              <a:buFont typeface="Wingdings" panose="05000000000000000000" pitchFamily="2" charset="2"/>
              <a:buChar char="§"/>
              <a:defRPr/>
            </a:pPr>
            <a:r>
              <a:rPr lang="en-US" sz="1800" dirty="0"/>
              <a:t>Would you like to speak to someone who can talk to you about increasing your safety? If yes, please provide the National DV Hotline number, as provided on the Interview Form.</a:t>
            </a:r>
          </a:p>
          <a:p>
            <a:pPr marL="1257300" lvl="2" indent="-342900">
              <a:spcAft>
                <a:spcPts val="600"/>
              </a:spcAft>
              <a:buFont typeface="Wingdings" panose="05000000000000000000" pitchFamily="2" charset="2"/>
              <a:buChar char="§"/>
              <a:defRPr/>
            </a:pPr>
            <a:r>
              <a:rPr lang="en-US" sz="1800" dirty="0"/>
              <a:t>I have a series of additional sensitive questions to ask you.  Is that ok, or do you feel like answering additional questions would compromise your safety? </a:t>
            </a:r>
            <a:endParaRPr lang="en-US" sz="1400" dirty="0"/>
          </a:p>
          <a:p>
            <a:pPr marL="342900" indent="-342900">
              <a:spcAft>
                <a:spcPts val="600"/>
              </a:spcAft>
              <a:buFont typeface="Wingdings" panose="05000000000000000000" pitchFamily="2" charset="2"/>
              <a:buChar char="¢"/>
              <a:defRPr/>
            </a:pPr>
            <a:endParaRPr lang="en-US" dirty="0"/>
          </a:p>
        </p:txBody>
      </p:sp>
      <p:sp>
        <p:nvSpPr>
          <p:cNvPr id="2" name="Slide Number Placeholder 1">
            <a:extLst>
              <a:ext uri="{FF2B5EF4-FFF2-40B4-BE49-F238E27FC236}">
                <a16:creationId xmlns:a16="http://schemas.microsoft.com/office/drawing/2014/main" id="{7AA88791-4CB2-4E6B-B5D8-35E86A56B84D}"/>
              </a:ext>
            </a:extLst>
          </p:cNvPr>
          <p:cNvSpPr>
            <a:spLocks noGrp="1"/>
          </p:cNvSpPr>
          <p:nvPr>
            <p:ph type="sldNum" sz="quarter" idx="12"/>
          </p:nvPr>
        </p:nvSpPr>
        <p:spPr>
          <a:xfrm>
            <a:off x="8496300" y="6324600"/>
            <a:ext cx="419100" cy="457200"/>
          </a:xfrm>
        </p:spPr>
        <p:txBody>
          <a:bodyPr/>
          <a:lstStyle/>
          <a:p>
            <a:pPr>
              <a:defRPr/>
            </a:pPr>
            <a:fld id="{BA20512F-2ACA-4481-BECE-CFCC18AD6809}" type="slidenum">
              <a:rPr lang="en-US" altLang="en-US" smtClean="0"/>
              <a:pPr>
                <a:defRPr/>
              </a:pPr>
              <a:t>23</a:t>
            </a:fld>
            <a:endParaRPr lang="en-US" altLang="en-US" dirty="0"/>
          </a:p>
        </p:txBody>
      </p:sp>
    </p:spTree>
    <p:extLst>
      <p:ext uri="{BB962C8B-B14F-4D97-AF65-F5344CB8AC3E}">
        <p14:creationId xmlns:p14="http://schemas.microsoft.com/office/powerpoint/2010/main" val="1084798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2EE86F04-608B-4EC3-A97E-F9ABA9A83BCC}"/>
              </a:ext>
            </a:extLst>
          </p:cNvPr>
          <p:cNvSpPr>
            <a:spLocks noGrp="1" noChangeArrowheads="1"/>
          </p:cNvSpPr>
          <p:nvPr>
            <p:ph type="title"/>
          </p:nvPr>
        </p:nvSpPr>
        <p:spPr>
          <a:xfrm>
            <a:off x="1524000" y="228600"/>
            <a:ext cx="7010400" cy="1298575"/>
          </a:xfrm>
        </p:spPr>
        <p:txBody>
          <a:bodyPr/>
          <a:lstStyle/>
          <a:p>
            <a:r>
              <a:rPr lang="en-US" altLang="en-US" sz="3400" u="sng" dirty="0"/>
              <a:t>PIT Count Questions: Disability</a:t>
            </a:r>
          </a:p>
        </p:txBody>
      </p:sp>
      <p:sp>
        <p:nvSpPr>
          <p:cNvPr id="43011" name="Rectangle 3">
            <a:extLst>
              <a:ext uri="{FF2B5EF4-FFF2-40B4-BE49-F238E27FC236}">
                <a16:creationId xmlns:a16="http://schemas.microsoft.com/office/drawing/2014/main" id="{69C50167-DACD-47AE-A538-D1133F244B2D}"/>
              </a:ext>
            </a:extLst>
          </p:cNvPr>
          <p:cNvSpPr>
            <a:spLocks noGrp="1" noChangeArrowheads="1"/>
          </p:cNvSpPr>
          <p:nvPr>
            <p:ph idx="1"/>
          </p:nvPr>
        </p:nvSpPr>
        <p:spPr>
          <a:xfrm>
            <a:off x="838200" y="1600200"/>
            <a:ext cx="7696200" cy="4953000"/>
          </a:xfrm>
        </p:spPr>
        <p:txBody>
          <a:bodyPr/>
          <a:lstStyle/>
          <a:p>
            <a:r>
              <a:rPr lang="en-US" altLang="en-US" sz="2800" b="1" cap="all" dirty="0">
                <a:solidFill>
                  <a:schemeClr val="accent4"/>
                </a:solidFill>
              </a:rPr>
              <a:t>Read</a:t>
            </a:r>
            <a:r>
              <a:rPr lang="en-US" altLang="en-US" sz="2800" dirty="0"/>
              <a:t> the questions as they are written and check “yes” or “no” based on the information provided by the individual. </a:t>
            </a:r>
          </a:p>
          <a:p>
            <a:pPr lvl="1"/>
            <a:r>
              <a:rPr lang="en-US" altLang="en-US" sz="2000" dirty="0"/>
              <a:t>Do not answer question based on observed behaviors.</a:t>
            </a:r>
          </a:p>
          <a:p>
            <a:endParaRPr lang="en-US" altLang="en-US" sz="700" dirty="0"/>
          </a:p>
          <a:p>
            <a:r>
              <a:rPr lang="en-US" altLang="en-US" sz="2800" dirty="0"/>
              <a:t>Do </a:t>
            </a:r>
            <a:r>
              <a:rPr lang="en-US" altLang="en-US" sz="2800" b="1" cap="all" dirty="0">
                <a:solidFill>
                  <a:schemeClr val="accent4"/>
                </a:solidFill>
              </a:rPr>
              <a:t>not </a:t>
            </a:r>
            <a:r>
              <a:rPr lang="en-US" altLang="en-US" sz="2800" dirty="0"/>
              <a:t>ask follow up questions regarding the nature or severity of the person’s disability.</a:t>
            </a:r>
          </a:p>
          <a:p>
            <a:endParaRPr lang="en-US" altLang="en-US" sz="700" dirty="0"/>
          </a:p>
          <a:p>
            <a:r>
              <a:rPr lang="en-US" altLang="en-US" sz="2800" dirty="0"/>
              <a:t>All disability-related questions should be asked of </a:t>
            </a:r>
            <a:r>
              <a:rPr lang="en-US" altLang="en-US" sz="2800" b="1" cap="all" dirty="0">
                <a:solidFill>
                  <a:schemeClr val="accent4"/>
                </a:solidFill>
              </a:rPr>
              <a:t>every person </a:t>
            </a:r>
            <a:r>
              <a:rPr lang="en-US" altLang="en-US" sz="2800" dirty="0"/>
              <a:t>being interviewed.</a:t>
            </a:r>
          </a:p>
        </p:txBody>
      </p:sp>
      <p:sp>
        <p:nvSpPr>
          <p:cNvPr id="3" name="Slide Number Placeholder 2">
            <a:extLst>
              <a:ext uri="{FF2B5EF4-FFF2-40B4-BE49-F238E27FC236}">
                <a16:creationId xmlns:a16="http://schemas.microsoft.com/office/drawing/2014/main" id="{B0828699-01A4-49EF-81C3-59373425D5EC}"/>
              </a:ext>
            </a:extLst>
          </p:cNvPr>
          <p:cNvSpPr>
            <a:spLocks noGrp="1"/>
          </p:cNvSpPr>
          <p:nvPr>
            <p:ph type="sldNum" sz="quarter" idx="12"/>
          </p:nvPr>
        </p:nvSpPr>
        <p:spPr>
          <a:xfrm>
            <a:off x="8382000" y="6324600"/>
            <a:ext cx="457200" cy="457200"/>
          </a:xfrm>
        </p:spPr>
        <p:txBody>
          <a:bodyPr/>
          <a:lstStyle/>
          <a:p>
            <a:pPr>
              <a:defRPr/>
            </a:pPr>
            <a:fld id="{A9DB807E-C2C4-4749-82B8-1BBD323B4CD5}" type="slidenum">
              <a:rPr lang="en-US" altLang="en-US" smtClean="0"/>
              <a:pPr>
                <a:defRPr/>
              </a:pPr>
              <a:t>24</a:t>
            </a:fld>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F04EF4AC-3E8C-49ED-A510-D8C1B4AA8521}"/>
              </a:ext>
            </a:extLst>
          </p:cNvPr>
          <p:cNvSpPr>
            <a:spLocks noGrp="1"/>
          </p:cNvSpPr>
          <p:nvPr>
            <p:ph type="title"/>
          </p:nvPr>
        </p:nvSpPr>
        <p:spPr>
          <a:xfrm>
            <a:off x="1676400" y="533400"/>
            <a:ext cx="6818313" cy="838200"/>
          </a:xfrm>
        </p:spPr>
        <p:txBody>
          <a:bodyPr/>
          <a:lstStyle/>
          <a:p>
            <a:r>
              <a:rPr lang="en-US" altLang="en-US" sz="3400" b="0" u="sng" cap="none" dirty="0"/>
              <a:t>PIT Count Questions: Veterans</a:t>
            </a:r>
            <a:endParaRPr lang="en-US" altLang="en-US" sz="3400" b="0" cap="none" dirty="0"/>
          </a:p>
        </p:txBody>
      </p:sp>
      <p:sp>
        <p:nvSpPr>
          <p:cNvPr id="3" name="Text Placeholder 2">
            <a:extLst>
              <a:ext uri="{FF2B5EF4-FFF2-40B4-BE49-F238E27FC236}">
                <a16:creationId xmlns:a16="http://schemas.microsoft.com/office/drawing/2014/main" id="{714F1698-6101-4331-8133-F19BD4B62F40}"/>
              </a:ext>
            </a:extLst>
          </p:cNvPr>
          <p:cNvSpPr>
            <a:spLocks noGrp="1"/>
          </p:cNvSpPr>
          <p:nvPr>
            <p:ph type="body" idx="1"/>
          </p:nvPr>
        </p:nvSpPr>
        <p:spPr>
          <a:xfrm>
            <a:off x="812279" y="1772265"/>
            <a:ext cx="7711931" cy="4095135"/>
          </a:xfrm>
        </p:spPr>
        <p:txBody>
          <a:bodyPr/>
          <a:lstStyle/>
          <a:p>
            <a:pPr marL="342900" indent="-342900">
              <a:spcAft>
                <a:spcPts val="600"/>
              </a:spcAft>
              <a:buFont typeface="Wingdings" panose="05000000000000000000" pitchFamily="2" charset="2"/>
              <a:buChar char="¢"/>
              <a:defRPr/>
            </a:pPr>
            <a:r>
              <a:rPr lang="en-US" sz="3000" dirty="0"/>
              <a:t>Please offer to provide each Veteran or service member with the phone number of the VA’s National Call Center for Homeless Veterans, which is provided on each Interview Form.  </a:t>
            </a:r>
          </a:p>
          <a:p>
            <a:pPr marL="342900" indent="-342900">
              <a:buFont typeface="Wingdings" panose="05000000000000000000" pitchFamily="2" charset="2"/>
              <a:buChar char="¢"/>
              <a:defRPr/>
            </a:pPr>
            <a:r>
              <a:rPr lang="en-US" sz="3000" dirty="0"/>
              <a:t>We recommend that you write the phone # down on a card such as 3x5 index card and give it to each Veteran.</a:t>
            </a:r>
          </a:p>
        </p:txBody>
      </p:sp>
      <p:sp>
        <p:nvSpPr>
          <p:cNvPr id="2" name="Slide Number Placeholder 1">
            <a:extLst>
              <a:ext uri="{FF2B5EF4-FFF2-40B4-BE49-F238E27FC236}">
                <a16:creationId xmlns:a16="http://schemas.microsoft.com/office/drawing/2014/main" id="{7AA88791-4CB2-4E6B-B5D8-35E86A56B84D}"/>
              </a:ext>
            </a:extLst>
          </p:cNvPr>
          <p:cNvSpPr>
            <a:spLocks noGrp="1"/>
          </p:cNvSpPr>
          <p:nvPr>
            <p:ph type="sldNum" sz="quarter" idx="12"/>
          </p:nvPr>
        </p:nvSpPr>
        <p:spPr>
          <a:xfrm>
            <a:off x="8295610" y="6096000"/>
            <a:ext cx="457200" cy="457200"/>
          </a:xfrm>
        </p:spPr>
        <p:txBody>
          <a:bodyPr/>
          <a:lstStyle/>
          <a:p>
            <a:pPr>
              <a:defRPr/>
            </a:pPr>
            <a:fld id="{BA20512F-2ACA-4481-BECE-CFCC18AD6809}" type="slidenum">
              <a:rPr lang="en-US" altLang="en-US" smtClean="0"/>
              <a:pPr>
                <a:defRPr/>
              </a:pPr>
              <a:t>25</a:t>
            </a:fld>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B56B852F-57CC-462F-BFDB-D7863DC04092}"/>
              </a:ext>
            </a:extLst>
          </p:cNvPr>
          <p:cNvSpPr>
            <a:spLocks noGrp="1" noChangeArrowheads="1"/>
          </p:cNvSpPr>
          <p:nvPr>
            <p:ph type="title"/>
          </p:nvPr>
        </p:nvSpPr>
        <p:spPr>
          <a:xfrm>
            <a:off x="1447800" y="228600"/>
            <a:ext cx="7315200" cy="1298575"/>
          </a:xfrm>
        </p:spPr>
        <p:txBody>
          <a:bodyPr/>
          <a:lstStyle/>
          <a:p>
            <a:r>
              <a:rPr lang="en-US" altLang="en-US" sz="2800" u="sng" dirty="0"/>
              <a:t>PIT Count Questions: Additional Instructions</a:t>
            </a:r>
          </a:p>
        </p:txBody>
      </p:sp>
      <p:sp>
        <p:nvSpPr>
          <p:cNvPr id="45059" name="Rectangle 3">
            <a:extLst>
              <a:ext uri="{FF2B5EF4-FFF2-40B4-BE49-F238E27FC236}">
                <a16:creationId xmlns:a16="http://schemas.microsoft.com/office/drawing/2014/main" id="{44A95D60-5581-4DC5-8AD1-1ED089EE2C5E}"/>
              </a:ext>
            </a:extLst>
          </p:cNvPr>
          <p:cNvSpPr>
            <a:spLocks noGrp="1" noChangeArrowheads="1"/>
          </p:cNvSpPr>
          <p:nvPr>
            <p:ph idx="1"/>
          </p:nvPr>
        </p:nvSpPr>
        <p:spPr>
          <a:xfrm>
            <a:off x="838200" y="1752600"/>
            <a:ext cx="7696200" cy="4572000"/>
          </a:xfrm>
        </p:spPr>
        <p:txBody>
          <a:bodyPr/>
          <a:lstStyle/>
          <a:p>
            <a:pPr>
              <a:buFont typeface="Wingdings" panose="05000000000000000000" pitchFamily="2" charset="2"/>
              <a:buNone/>
            </a:pPr>
            <a:endParaRPr lang="en-US" altLang="en-US" sz="600" dirty="0"/>
          </a:p>
          <a:p>
            <a:r>
              <a:rPr lang="en-US" altLang="en-US" sz="2800" dirty="0"/>
              <a:t>All questions should be asked as they are written</a:t>
            </a:r>
          </a:p>
          <a:p>
            <a:pPr marL="0" indent="0">
              <a:buNone/>
            </a:pPr>
            <a:endParaRPr lang="en-US" sz="1600" dirty="0"/>
          </a:p>
          <a:p>
            <a:r>
              <a:rPr lang="en-US" altLang="en-US" sz="2800" dirty="0"/>
              <a:t>Do not ask about disability, veteran status, and domestic violence </a:t>
            </a:r>
            <a:r>
              <a:rPr lang="en-US" altLang="en-US" sz="2800" b="1" dirty="0"/>
              <a:t>of children who are in a household with their parents.  </a:t>
            </a:r>
          </a:p>
          <a:p>
            <a:pPr marL="0" indent="0">
              <a:buNone/>
            </a:pPr>
            <a:endParaRPr lang="en-US" altLang="en-US" sz="1600" b="1" dirty="0"/>
          </a:p>
          <a:p>
            <a:r>
              <a:rPr lang="en-US" altLang="en-US" sz="2800" dirty="0"/>
              <a:t>If a child/teenager (under 18) is </a:t>
            </a:r>
            <a:r>
              <a:rPr lang="en-US" altLang="en-US" sz="2800" b="1" dirty="0"/>
              <a:t>alone or only with other children</a:t>
            </a:r>
            <a:r>
              <a:rPr lang="en-US" altLang="en-US" sz="2800" dirty="0"/>
              <a:t>, ask about disability status. </a:t>
            </a:r>
          </a:p>
        </p:txBody>
      </p:sp>
      <p:sp>
        <p:nvSpPr>
          <p:cNvPr id="3" name="Slide Number Placeholder 2">
            <a:extLst>
              <a:ext uri="{FF2B5EF4-FFF2-40B4-BE49-F238E27FC236}">
                <a16:creationId xmlns:a16="http://schemas.microsoft.com/office/drawing/2014/main" id="{0590F680-CA86-4624-A5F6-842CB140D455}"/>
              </a:ext>
            </a:extLst>
          </p:cNvPr>
          <p:cNvSpPr>
            <a:spLocks noGrp="1"/>
          </p:cNvSpPr>
          <p:nvPr>
            <p:ph type="sldNum" sz="quarter" idx="12"/>
          </p:nvPr>
        </p:nvSpPr>
        <p:spPr>
          <a:xfrm>
            <a:off x="8532962" y="6321425"/>
            <a:ext cx="457200" cy="457200"/>
          </a:xfrm>
        </p:spPr>
        <p:txBody>
          <a:bodyPr/>
          <a:lstStyle/>
          <a:p>
            <a:pPr>
              <a:defRPr/>
            </a:pPr>
            <a:fld id="{A9DB807E-C2C4-4749-82B8-1BBD323B4CD5}" type="slidenum">
              <a:rPr lang="en-US" altLang="en-US" smtClean="0"/>
              <a:pPr>
                <a:defRPr/>
              </a:pPr>
              <a:t>26</a:t>
            </a:fld>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0" y="190500"/>
            <a:ext cx="7391400" cy="1257300"/>
          </a:xfrm>
        </p:spPr>
        <p:txBody>
          <a:bodyPr/>
          <a:lstStyle/>
          <a:p>
            <a:r>
              <a:rPr lang="en-US" altLang="en-US" sz="2800" u="sng" dirty="0"/>
              <a:t>PIT Count Questions: Additional Instructions</a:t>
            </a:r>
            <a:endParaRPr lang="en-US" altLang="en-US" sz="3200" u="sng" dirty="0"/>
          </a:p>
        </p:txBody>
      </p:sp>
      <p:sp>
        <p:nvSpPr>
          <p:cNvPr id="14339" name="Rectangle 3"/>
          <p:cNvSpPr>
            <a:spLocks noGrp="1" noChangeArrowheads="1"/>
          </p:cNvSpPr>
          <p:nvPr>
            <p:ph idx="1"/>
          </p:nvPr>
        </p:nvSpPr>
        <p:spPr>
          <a:xfrm>
            <a:off x="457200" y="1676400"/>
            <a:ext cx="8458200" cy="4724400"/>
          </a:xfrm>
        </p:spPr>
        <p:txBody>
          <a:bodyPr/>
          <a:lstStyle/>
          <a:p>
            <a:pPr>
              <a:lnSpc>
                <a:spcPct val="80000"/>
              </a:lnSpc>
              <a:defRPr/>
            </a:pPr>
            <a:endParaRPr lang="en-US" altLang="en-US" sz="1000" dirty="0"/>
          </a:p>
          <a:p>
            <a:pPr>
              <a:lnSpc>
                <a:spcPct val="80000"/>
              </a:lnSpc>
              <a:defRPr/>
            </a:pPr>
            <a:r>
              <a:rPr lang="en-US" altLang="en-US" sz="2200" dirty="0"/>
              <a:t>Please inform all individuals being interviewed that their participation is voluntary and they may refuse to answer some or all questions. </a:t>
            </a:r>
          </a:p>
          <a:p>
            <a:pPr>
              <a:lnSpc>
                <a:spcPct val="80000"/>
              </a:lnSpc>
              <a:defRPr/>
            </a:pPr>
            <a:endParaRPr lang="en-US" altLang="en-US" sz="1000" dirty="0"/>
          </a:p>
          <a:p>
            <a:pPr>
              <a:lnSpc>
                <a:spcPct val="80000"/>
              </a:lnSpc>
              <a:defRPr/>
            </a:pPr>
            <a:r>
              <a:rPr lang="en-US" altLang="en-US" sz="2200" dirty="0"/>
              <a:t>Refusal to participate should not result in a denial of shelter, service, or other assistance.</a:t>
            </a:r>
          </a:p>
          <a:p>
            <a:pPr>
              <a:lnSpc>
                <a:spcPct val="80000"/>
              </a:lnSpc>
              <a:defRPr/>
            </a:pPr>
            <a:endParaRPr lang="en-US" altLang="en-US" sz="1000" dirty="0"/>
          </a:p>
          <a:p>
            <a:pPr>
              <a:lnSpc>
                <a:spcPct val="80000"/>
              </a:lnSpc>
              <a:defRPr/>
            </a:pPr>
            <a:r>
              <a:rPr lang="en-US" altLang="en-US" sz="2200" dirty="0"/>
              <a:t>If a household/individual does not want to participate, please record the following information on the Interview Form/ PIT app for each member of the household, based on your observation or knowledge:  estimated age; ethnicity; race; and gender.  All other questions may remain unanswered.</a:t>
            </a:r>
          </a:p>
          <a:p>
            <a:pPr>
              <a:lnSpc>
                <a:spcPct val="80000"/>
              </a:lnSpc>
              <a:defRPr/>
            </a:pPr>
            <a:endParaRPr lang="en-US" altLang="en-US" sz="1000" dirty="0"/>
          </a:p>
          <a:p>
            <a:pPr>
              <a:lnSpc>
                <a:spcPct val="80000"/>
              </a:lnSpc>
              <a:defRPr/>
            </a:pPr>
            <a:r>
              <a:rPr lang="en-US" altLang="en-US" sz="2200" dirty="0"/>
              <a:t>If person refuses to give initials, complete rest of interview anyway.  Please assign initials to at least one household member.</a:t>
            </a:r>
            <a:endParaRPr lang="en-US" altLang="en-US" sz="1100" dirty="0"/>
          </a:p>
          <a:p>
            <a:pPr>
              <a:lnSpc>
                <a:spcPct val="80000"/>
              </a:lnSpc>
              <a:defRPr/>
            </a:pPr>
            <a:endParaRPr lang="en-US" altLang="en-US" sz="1100" dirty="0"/>
          </a:p>
          <a:p>
            <a:pPr>
              <a:lnSpc>
                <a:spcPct val="80000"/>
              </a:lnSpc>
              <a:defRPr/>
            </a:pPr>
            <a:endParaRPr lang="en-US" altLang="en-US" sz="1100" dirty="0"/>
          </a:p>
          <a:p>
            <a:pPr>
              <a:lnSpc>
                <a:spcPct val="80000"/>
              </a:lnSpc>
              <a:defRPr/>
            </a:pPr>
            <a:endParaRPr lang="en-US" altLang="en-US" sz="2000" dirty="0"/>
          </a:p>
          <a:p>
            <a:pPr marL="0" indent="0">
              <a:lnSpc>
                <a:spcPct val="80000"/>
              </a:lnSpc>
              <a:buFont typeface="Wingdings" panose="05000000000000000000" pitchFamily="2" charset="2"/>
              <a:buNone/>
              <a:defRPr/>
            </a:pPr>
            <a:endParaRPr lang="en-US" altLang="en-US" sz="2000" dirty="0"/>
          </a:p>
        </p:txBody>
      </p:sp>
      <p:sp>
        <p:nvSpPr>
          <p:cNvPr id="16388" name="Slide Number Placeholder 1"/>
          <p:cNvSpPr>
            <a:spLocks noGrp="1"/>
          </p:cNvSpPr>
          <p:nvPr>
            <p:ph type="sldNum" sz="quarter" idx="12"/>
          </p:nvPr>
        </p:nvSpPr>
        <p:spPr>
          <a:xfrm>
            <a:off x="8382000" y="6248400"/>
            <a:ext cx="3810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C79B04DD-7BC1-4952-9599-50F7BB9E05DF}" type="slidenum">
              <a:rPr lang="en-US" altLang="en-US" sz="1400" smtClean="0">
                <a:solidFill>
                  <a:schemeClr val="tx1"/>
                </a:solidFill>
              </a:rPr>
              <a:pPr>
                <a:spcBef>
                  <a:spcPct val="0"/>
                </a:spcBef>
                <a:buClrTx/>
                <a:buSzTx/>
                <a:buFontTx/>
                <a:buNone/>
              </a:pPr>
              <a:t>27</a:t>
            </a:fld>
            <a:endParaRPr lang="en-US" altLang="en-US" sz="1400"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8D3A13B-DC58-4168-80CF-C30E8F328DD4}"/>
              </a:ext>
            </a:extLst>
          </p:cNvPr>
          <p:cNvSpPr>
            <a:spLocks noGrp="1"/>
          </p:cNvSpPr>
          <p:nvPr>
            <p:ph type="title"/>
          </p:nvPr>
        </p:nvSpPr>
        <p:spPr/>
        <p:txBody>
          <a:bodyPr/>
          <a:lstStyle/>
          <a:p>
            <a:r>
              <a:rPr lang="en-US" u="sng" dirty="0"/>
              <a:t>Next Steps</a:t>
            </a:r>
          </a:p>
        </p:txBody>
      </p:sp>
      <p:sp>
        <p:nvSpPr>
          <p:cNvPr id="6" name="Content Placeholder 5">
            <a:extLst>
              <a:ext uri="{FF2B5EF4-FFF2-40B4-BE49-F238E27FC236}">
                <a16:creationId xmlns:a16="http://schemas.microsoft.com/office/drawing/2014/main" id="{4B5DE0F4-38EB-4057-9BA0-900BABD31A70}"/>
              </a:ext>
            </a:extLst>
          </p:cNvPr>
          <p:cNvSpPr>
            <a:spLocks noGrp="1"/>
          </p:cNvSpPr>
          <p:nvPr>
            <p:ph idx="1"/>
          </p:nvPr>
        </p:nvSpPr>
        <p:spPr>
          <a:xfrm>
            <a:off x="914400" y="1923327"/>
            <a:ext cx="7010400" cy="4114800"/>
          </a:xfrm>
        </p:spPr>
        <p:txBody>
          <a:bodyPr/>
          <a:lstStyle/>
          <a:p>
            <a:r>
              <a:rPr lang="en-US" sz="2400" b="1" dirty="0"/>
              <a:t>November 2020 through January 2021</a:t>
            </a:r>
            <a:r>
              <a:rPr lang="en-US" sz="2400" dirty="0"/>
              <a:t>:  Confirmation of all sheltered programs and PIT contact person, identification of new/closed programs </a:t>
            </a:r>
          </a:p>
          <a:p>
            <a:r>
              <a:rPr lang="en-US" sz="2400" b="1" dirty="0"/>
              <a:t>January 2021</a:t>
            </a:r>
            <a:r>
              <a:rPr lang="en-US" sz="2400" dirty="0"/>
              <a:t>:  HMIS Data quality check of sheltered programs that participate in HMIS</a:t>
            </a:r>
          </a:p>
          <a:p>
            <a:r>
              <a:rPr lang="en-US" sz="2400" b="1" dirty="0"/>
              <a:t>JANUARY 27, 2021</a:t>
            </a:r>
            <a:r>
              <a:rPr lang="en-US" sz="2400" dirty="0"/>
              <a:t>:  PIT COUNT DATE</a:t>
            </a:r>
          </a:p>
          <a:p>
            <a:r>
              <a:rPr lang="en-US" sz="2400" b="1" dirty="0"/>
              <a:t>February 17, 2021</a:t>
            </a:r>
            <a:r>
              <a:rPr lang="en-US" sz="2400" dirty="0"/>
              <a:t>: HIC surveys and Point in Time Count interview forms due to DMA</a:t>
            </a:r>
          </a:p>
        </p:txBody>
      </p:sp>
      <p:sp>
        <p:nvSpPr>
          <p:cNvPr id="4" name="Slide Number Placeholder 3">
            <a:extLst>
              <a:ext uri="{FF2B5EF4-FFF2-40B4-BE49-F238E27FC236}">
                <a16:creationId xmlns:a16="http://schemas.microsoft.com/office/drawing/2014/main" id="{284AF141-AB39-4A17-83EB-C50C55CA8AD0}"/>
              </a:ext>
            </a:extLst>
          </p:cNvPr>
          <p:cNvSpPr>
            <a:spLocks noGrp="1"/>
          </p:cNvSpPr>
          <p:nvPr>
            <p:ph type="sldNum" sz="quarter" idx="12"/>
          </p:nvPr>
        </p:nvSpPr>
        <p:spPr>
          <a:xfrm>
            <a:off x="8157029" y="6019800"/>
            <a:ext cx="381000" cy="457200"/>
          </a:xfrm>
        </p:spPr>
        <p:txBody>
          <a:bodyPr/>
          <a:lstStyle/>
          <a:p>
            <a:pPr>
              <a:defRPr/>
            </a:pPr>
            <a:fld id="{B5A40FDF-124D-41F7-A39C-23A72FA79438}" type="slidenum">
              <a:rPr lang="en-US" altLang="en-US" smtClean="0"/>
              <a:pPr>
                <a:defRPr/>
              </a:pPr>
              <a:t>28</a:t>
            </a:fld>
            <a:endParaRPr lang="en-US" altLang="en-US" dirty="0"/>
          </a:p>
        </p:txBody>
      </p:sp>
    </p:spTree>
    <p:extLst>
      <p:ext uri="{BB962C8B-B14F-4D97-AF65-F5344CB8AC3E}">
        <p14:creationId xmlns:p14="http://schemas.microsoft.com/office/powerpoint/2010/main" val="2388453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4">
            <a:extLst>
              <a:ext uri="{FF2B5EF4-FFF2-40B4-BE49-F238E27FC236}">
                <a16:creationId xmlns:a16="http://schemas.microsoft.com/office/drawing/2014/main" id="{5857676B-C12C-4A50-ABBE-B273EF2D2026}"/>
              </a:ext>
            </a:extLst>
          </p:cNvPr>
          <p:cNvSpPr>
            <a:spLocks noGrp="1" noChangeArrowheads="1"/>
          </p:cNvSpPr>
          <p:nvPr>
            <p:ph type="title"/>
          </p:nvPr>
        </p:nvSpPr>
        <p:spPr/>
        <p:txBody>
          <a:bodyPr/>
          <a:lstStyle/>
          <a:p>
            <a:r>
              <a:rPr lang="en-US" altLang="en-US" dirty="0"/>
              <a:t>Questions?</a:t>
            </a:r>
          </a:p>
        </p:txBody>
      </p:sp>
      <p:sp>
        <p:nvSpPr>
          <p:cNvPr id="71683" name="Content Placeholder 5">
            <a:extLst>
              <a:ext uri="{FF2B5EF4-FFF2-40B4-BE49-F238E27FC236}">
                <a16:creationId xmlns:a16="http://schemas.microsoft.com/office/drawing/2014/main" id="{83C5F290-01E1-4E70-90FE-FB2A9D74BBF9}"/>
              </a:ext>
            </a:extLst>
          </p:cNvPr>
          <p:cNvSpPr>
            <a:spLocks noGrp="1" noChangeArrowheads="1"/>
          </p:cNvSpPr>
          <p:nvPr>
            <p:ph idx="1"/>
          </p:nvPr>
        </p:nvSpPr>
        <p:spPr>
          <a:xfrm>
            <a:off x="762000" y="1905000"/>
            <a:ext cx="7772400" cy="4114800"/>
          </a:xfrm>
        </p:spPr>
        <p:txBody>
          <a:bodyPr/>
          <a:lstStyle/>
          <a:p>
            <a:r>
              <a:rPr lang="en-US" altLang="en-US" dirty="0"/>
              <a:t>Please contact DMA staff with questions– </a:t>
            </a:r>
          </a:p>
          <a:p>
            <a:pPr lvl="1"/>
            <a:r>
              <a:rPr lang="en-US" altLang="en-US" sz="2600" dirty="0"/>
              <a:t>pahomelesscount@dma-housing.com </a:t>
            </a:r>
          </a:p>
          <a:p>
            <a:pPr lvl="1"/>
            <a:r>
              <a:rPr lang="en-US" altLang="en-US" sz="2600" dirty="0"/>
              <a:t>(215) 576-1558</a:t>
            </a:r>
          </a:p>
          <a:p>
            <a:pPr lvl="1"/>
            <a:endParaRPr lang="en-US" altLang="en-US" sz="2600" dirty="0"/>
          </a:p>
          <a:p>
            <a:r>
              <a:rPr lang="en-US" altLang="en-US" sz="2800" b="1" dirty="0" err="1"/>
              <a:t>CoC</a:t>
            </a:r>
            <a:r>
              <a:rPr lang="en-US" altLang="en-US" sz="2800" b="1" dirty="0"/>
              <a:t> PIT Count website</a:t>
            </a:r>
            <a:r>
              <a:rPr lang="en-US" altLang="en-US" sz="2800" dirty="0"/>
              <a:t>:</a:t>
            </a:r>
          </a:p>
          <a:p>
            <a:pPr marL="0" indent="0" algn="ctr">
              <a:buFont typeface="Wingdings" panose="05000000000000000000" pitchFamily="2" charset="2"/>
              <a:buNone/>
              <a:defRPr/>
            </a:pPr>
            <a:r>
              <a:rPr lang="en-US" altLang="en-US" sz="2400" u="sng" dirty="0">
                <a:cs typeface="Arial" panose="020B0604020202020204" pitchFamily="34" charset="0"/>
              </a:rPr>
              <a:t>https://pennsylvaniacoc.org/2021-point-time-pit-count</a:t>
            </a:r>
          </a:p>
        </p:txBody>
      </p:sp>
      <p:sp>
        <p:nvSpPr>
          <p:cNvPr id="71684" name="Slide Number Placeholder 3">
            <a:extLst>
              <a:ext uri="{FF2B5EF4-FFF2-40B4-BE49-F238E27FC236}">
                <a16:creationId xmlns:a16="http://schemas.microsoft.com/office/drawing/2014/main" id="{1BF37004-EEDA-4E93-9979-E6C5DFA821EB}"/>
              </a:ext>
            </a:extLst>
          </p:cNvPr>
          <p:cNvSpPr>
            <a:spLocks noGrp="1" noChangeArrowheads="1"/>
          </p:cNvSpPr>
          <p:nvPr>
            <p:ph type="sldNum" sz="quarter" idx="12"/>
          </p:nvPr>
        </p:nvSpPr>
        <p:spPr>
          <a:xfrm>
            <a:off x="8305800" y="6176963"/>
            <a:ext cx="1295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454C9D8D-7A8F-44FB-B640-7CFCAE761B64}" type="slidenum">
              <a:rPr lang="en-US" altLang="en-US" sz="1400" smtClean="0">
                <a:solidFill>
                  <a:schemeClr val="tx1"/>
                </a:solidFill>
              </a:rPr>
              <a:pPr>
                <a:spcBef>
                  <a:spcPct val="0"/>
                </a:spcBef>
                <a:buClrTx/>
                <a:buSzTx/>
                <a:buFontTx/>
                <a:buNone/>
              </a:pPr>
              <a:t>29</a:t>
            </a:fld>
            <a:endParaRPr lang="en-US" altLang="en-US" sz="140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D9F70-12C4-46D1-BFB4-CE38F8FAF951}"/>
              </a:ext>
            </a:extLst>
          </p:cNvPr>
          <p:cNvSpPr>
            <a:spLocks noGrp="1"/>
          </p:cNvSpPr>
          <p:nvPr>
            <p:ph type="title"/>
          </p:nvPr>
        </p:nvSpPr>
        <p:spPr/>
        <p:txBody>
          <a:bodyPr/>
          <a:lstStyle/>
          <a:p>
            <a:r>
              <a:rPr lang="en-US" dirty="0"/>
              <a:t>Roles and responsibilities</a:t>
            </a:r>
          </a:p>
        </p:txBody>
      </p:sp>
      <p:sp>
        <p:nvSpPr>
          <p:cNvPr id="3" name="Text Placeholder 2">
            <a:extLst>
              <a:ext uri="{FF2B5EF4-FFF2-40B4-BE49-F238E27FC236}">
                <a16:creationId xmlns:a16="http://schemas.microsoft.com/office/drawing/2014/main" id="{FF5BF711-692E-4A3F-9773-E3B28242B620}"/>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506D453C-07C3-4D94-8621-FF69C75A9EDA}"/>
              </a:ext>
            </a:extLst>
          </p:cNvPr>
          <p:cNvSpPr>
            <a:spLocks noGrp="1"/>
          </p:cNvSpPr>
          <p:nvPr>
            <p:ph type="sldNum" sz="quarter" idx="12"/>
          </p:nvPr>
        </p:nvSpPr>
        <p:spPr>
          <a:xfrm>
            <a:off x="8229600" y="6172200"/>
            <a:ext cx="1295400" cy="457200"/>
          </a:xfrm>
        </p:spPr>
        <p:txBody>
          <a:bodyPr/>
          <a:lstStyle/>
          <a:p>
            <a:pPr>
              <a:defRPr/>
            </a:pPr>
            <a:fld id="{B5A40FDF-124D-41F7-A39C-23A72FA79438}" type="slidenum">
              <a:rPr lang="en-US" altLang="en-US" smtClean="0"/>
              <a:pPr>
                <a:defRPr/>
              </a:pPr>
              <a:t>3</a:t>
            </a:fld>
            <a:endParaRPr lang="en-US" altLang="en-US" dirty="0"/>
          </a:p>
        </p:txBody>
      </p:sp>
    </p:spTree>
    <p:extLst>
      <p:ext uri="{BB962C8B-B14F-4D97-AF65-F5344CB8AC3E}">
        <p14:creationId xmlns:p14="http://schemas.microsoft.com/office/powerpoint/2010/main" val="35402088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685800" y="1524000"/>
            <a:ext cx="7848600" cy="4648200"/>
          </a:xfrm>
        </p:spPr>
        <p:txBody>
          <a:bodyPr/>
          <a:lstStyle/>
          <a:p>
            <a:pPr algn="ctr">
              <a:lnSpc>
                <a:spcPct val="90000"/>
              </a:lnSpc>
              <a:buFont typeface="Wingdings" panose="05000000000000000000" pitchFamily="2" charset="2"/>
              <a:buNone/>
            </a:pPr>
            <a:endParaRPr lang="en-US" altLang="en-US" sz="3600" b="1" dirty="0"/>
          </a:p>
          <a:p>
            <a:pPr algn="ctr">
              <a:lnSpc>
                <a:spcPct val="90000"/>
              </a:lnSpc>
              <a:buFont typeface="Wingdings" panose="05000000000000000000" pitchFamily="2" charset="2"/>
              <a:buNone/>
            </a:pPr>
            <a:endParaRPr lang="en-US" altLang="en-US" sz="3600" b="1" dirty="0"/>
          </a:p>
          <a:p>
            <a:pPr algn="ctr">
              <a:lnSpc>
                <a:spcPct val="90000"/>
              </a:lnSpc>
              <a:buFont typeface="Wingdings" panose="05000000000000000000" pitchFamily="2" charset="2"/>
              <a:buNone/>
            </a:pPr>
            <a:r>
              <a:rPr lang="en-US" altLang="en-US" sz="3600" b="1" dirty="0"/>
              <a:t>THANK YOU FOR BEING PART OF THE PIT COUNT in 2021!</a:t>
            </a:r>
            <a:endParaRPr lang="en-US" altLang="en-US" sz="2600" dirty="0"/>
          </a:p>
        </p:txBody>
      </p:sp>
      <p:sp>
        <p:nvSpPr>
          <p:cNvPr id="18435" name="Slide Number Placeholder 1"/>
          <p:cNvSpPr>
            <a:spLocks noGrp="1"/>
          </p:cNvSpPr>
          <p:nvPr>
            <p:ph type="sldNum" sz="quarter" idx="12"/>
          </p:nvPr>
        </p:nvSpPr>
        <p:spPr>
          <a:xfrm>
            <a:off x="8153400" y="6172200"/>
            <a:ext cx="3810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C0C4E7C7-315D-4F51-A371-632AB7CF6C8C}" type="slidenum">
              <a:rPr lang="en-US" altLang="en-US" sz="1400" smtClean="0">
                <a:solidFill>
                  <a:schemeClr val="tx1"/>
                </a:solidFill>
              </a:rPr>
              <a:pPr>
                <a:spcBef>
                  <a:spcPct val="0"/>
                </a:spcBef>
                <a:buClrTx/>
                <a:buSzTx/>
                <a:buFontTx/>
                <a:buNone/>
              </a:pPr>
              <a:t>30</a:t>
            </a:fld>
            <a:endParaRPr lang="en-US" altLang="en-US" sz="14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1524000" y="190500"/>
            <a:ext cx="7010400" cy="1257300"/>
          </a:xfrm>
        </p:spPr>
        <p:txBody>
          <a:bodyPr/>
          <a:lstStyle/>
          <a:p>
            <a:pPr eaLnBrk="1" hangingPunct="1"/>
            <a:r>
              <a:rPr lang="en-US" altLang="en-US" sz="2800" u="sng" dirty="0"/>
              <a:t>Overview: Sheltered PIT Count</a:t>
            </a:r>
          </a:p>
        </p:txBody>
      </p:sp>
      <p:sp>
        <p:nvSpPr>
          <p:cNvPr id="6148" name="Rectangle 3"/>
          <p:cNvSpPr>
            <a:spLocks noGrp="1" noChangeArrowheads="1"/>
          </p:cNvSpPr>
          <p:nvPr>
            <p:ph idx="1"/>
          </p:nvPr>
        </p:nvSpPr>
        <p:spPr>
          <a:xfrm>
            <a:off x="685800" y="1905000"/>
            <a:ext cx="8077200" cy="4114800"/>
          </a:xfrm>
        </p:spPr>
        <p:txBody>
          <a:bodyPr/>
          <a:lstStyle/>
          <a:p>
            <a:pPr marL="0" indent="0" eaLnBrk="1" hangingPunct="1">
              <a:buFont typeface="Wingdings" panose="05000000000000000000" pitchFamily="2" charset="2"/>
              <a:buNone/>
              <a:defRPr/>
            </a:pPr>
            <a:r>
              <a:rPr lang="en-US" altLang="en-US" dirty="0"/>
              <a:t>The Eastern and Western PA </a:t>
            </a:r>
            <a:r>
              <a:rPr lang="en-US" altLang="en-US" dirty="0" err="1"/>
              <a:t>CoCs</a:t>
            </a:r>
            <a:r>
              <a:rPr lang="en-US" altLang="en-US" dirty="0"/>
              <a:t> will conduct the count for the night of January 27th, 2021.</a:t>
            </a:r>
          </a:p>
          <a:p>
            <a:pPr lvl="1" eaLnBrk="1" hangingPunct="1">
              <a:defRPr/>
            </a:pPr>
            <a:r>
              <a:rPr lang="en-US" altLang="en-US" sz="2400" b="1" dirty="0"/>
              <a:t>This means the overnight hours on Wednesday night through Thursday morning</a:t>
            </a:r>
          </a:p>
        </p:txBody>
      </p:sp>
      <p:sp>
        <p:nvSpPr>
          <p:cNvPr id="8194" name="Slide Number Placeholder 5"/>
          <p:cNvSpPr>
            <a:spLocks noGrp="1"/>
          </p:cNvSpPr>
          <p:nvPr>
            <p:ph type="sldNum" sz="quarter" idx="12"/>
          </p:nvPr>
        </p:nvSpPr>
        <p:spPr>
          <a:xfrm>
            <a:off x="8085881" y="6183292"/>
            <a:ext cx="4572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6FD9B1D4-6663-4E83-A214-E9FD140F5ADE}" type="slidenum">
              <a:rPr lang="en-US" altLang="en-US" sz="1400" smtClean="0">
                <a:solidFill>
                  <a:schemeClr val="tx1"/>
                </a:solidFill>
              </a:rPr>
              <a:pPr>
                <a:spcBef>
                  <a:spcPct val="0"/>
                </a:spcBef>
                <a:buClrTx/>
                <a:buSzTx/>
                <a:buFontTx/>
                <a:buNone/>
              </a:pPr>
              <a:t>4</a:t>
            </a:fld>
            <a:endParaRPr lang="en-US" altLang="en-US" sz="14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p:cNvSpPr>
            <a:spLocks noGrp="1"/>
          </p:cNvSpPr>
          <p:nvPr>
            <p:ph type="title"/>
          </p:nvPr>
        </p:nvSpPr>
        <p:spPr/>
        <p:txBody>
          <a:bodyPr/>
          <a:lstStyle/>
          <a:p>
            <a:r>
              <a:rPr lang="en-US" altLang="en-US" sz="3200" u="sng" dirty="0"/>
              <a:t>Overview: Sheltered PIT Count</a:t>
            </a:r>
          </a:p>
        </p:txBody>
      </p:sp>
      <p:sp>
        <p:nvSpPr>
          <p:cNvPr id="6" name="Content Placeholder 5"/>
          <p:cNvSpPr>
            <a:spLocks noGrp="1"/>
          </p:cNvSpPr>
          <p:nvPr>
            <p:ph idx="1"/>
          </p:nvPr>
        </p:nvSpPr>
        <p:spPr>
          <a:xfrm>
            <a:off x="990600" y="1600200"/>
            <a:ext cx="7772400" cy="4648200"/>
          </a:xfrm>
        </p:spPr>
        <p:txBody>
          <a:bodyPr/>
          <a:lstStyle/>
          <a:p>
            <a:pPr marL="0" indent="0">
              <a:buNone/>
              <a:defRPr/>
            </a:pPr>
            <a:r>
              <a:rPr lang="en-US" sz="1400" dirty="0"/>
              <a:t>Thank you for your participation in the 2021 Point-in-Time Count.  The information reviewed in these slides is specific to the </a:t>
            </a:r>
            <a:r>
              <a:rPr lang="en-US" sz="1400" b="1" dirty="0"/>
              <a:t>sheltered</a:t>
            </a:r>
            <a:r>
              <a:rPr lang="en-US" sz="1400" dirty="0"/>
              <a:t> point-in-time count. </a:t>
            </a:r>
          </a:p>
          <a:p>
            <a:pPr marL="0" indent="0">
              <a:buNone/>
              <a:defRPr/>
            </a:pPr>
            <a:endParaRPr lang="en-US" sz="1300" dirty="0"/>
          </a:p>
          <a:p>
            <a:pPr marL="0" indent="0">
              <a:buFont typeface="Wingdings" panose="05000000000000000000" pitchFamily="2" charset="2"/>
              <a:buNone/>
              <a:defRPr/>
            </a:pPr>
            <a:r>
              <a:rPr lang="en-US" sz="3200" u="sng" dirty="0"/>
              <a:t>The sheltered PIT count has two components</a:t>
            </a:r>
            <a:r>
              <a:rPr lang="en-US" sz="3200" dirty="0"/>
              <a:t>:  </a:t>
            </a:r>
          </a:p>
          <a:p>
            <a:pPr marL="0" indent="0">
              <a:buFont typeface="Wingdings" panose="05000000000000000000" pitchFamily="2" charset="2"/>
              <a:buNone/>
              <a:defRPr/>
            </a:pPr>
            <a:endParaRPr lang="en-US" sz="1600" dirty="0"/>
          </a:p>
          <a:p>
            <a:pPr marL="514350" indent="-514350">
              <a:buFont typeface="+mj-lt"/>
              <a:buAutoNum type="arabicPeriod"/>
              <a:defRPr/>
            </a:pPr>
            <a:r>
              <a:rPr lang="en-US" sz="2600" dirty="0"/>
              <a:t>Housing Inventory Count data, which includes the number &amp; type of beds that provide homeless assistance</a:t>
            </a:r>
          </a:p>
          <a:p>
            <a:pPr marL="514350" indent="-514350">
              <a:buFont typeface="+mj-lt"/>
              <a:buAutoNum type="arabicPeriod"/>
              <a:defRPr/>
            </a:pPr>
            <a:r>
              <a:rPr lang="en-US" sz="2600" dirty="0"/>
              <a:t>Point-in-Time (PIT) data, which includes the number of people experiencing homelessness on January 27, 2021</a:t>
            </a:r>
          </a:p>
        </p:txBody>
      </p:sp>
      <p:sp>
        <p:nvSpPr>
          <p:cNvPr id="6148" name="Slide Number Placeholder 3"/>
          <p:cNvSpPr>
            <a:spLocks noGrp="1"/>
          </p:cNvSpPr>
          <p:nvPr>
            <p:ph type="sldNum" sz="quarter" idx="12"/>
          </p:nvPr>
        </p:nvSpPr>
        <p:spPr>
          <a:xfrm>
            <a:off x="8229600" y="6248400"/>
            <a:ext cx="304800" cy="457200"/>
          </a:xfrm>
          <a:noFill/>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C69FFCAD-BDE3-4462-A1A9-B1F1382D80C1}" type="slidenum">
              <a:rPr lang="en-US" altLang="en-US" sz="1400" smtClean="0">
                <a:solidFill>
                  <a:schemeClr val="tx1"/>
                </a:solidFill>
              </a:rPr>
              <a:pPr>
                <a:spcBef>
                  <a:spcPct val="0"/>
                </a:spcBef>
                <a:buClrTx/>
                <a:buSzTx/>
                <a:buFontTx/>
                <a:buNone/>
              </a:pPr>
              <a:t>5</a:t>
            </a:fld>
            <a:endParaRPr lang="en-US" altLang="en-US" sz="14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8D6C33B-AB79-4323-B044-E1E67544569B}"/>
              </a:ext>
            </a:extLst>
          </p:cNvPr>
          <p:cNvSpPr>
            <a:spLocks noGrp="1" noChangeArrowheads="1"/>
          </p:cNvSpPr>
          <p:nvPr>
            <p:ph type="body" idx="1"/>
          </p:nvPr>
        </p:nvSpPr>
        <p:spPr>
          <a:xfrm>
            <a:off x="457200" y="187325"/>
            <a:ext cx="8077200" cy="6172200"/>
          </a:xfrm>
        </p:spPr>
        <p:txBody>
          <a:bodyPr anchor="ctr"/>
          <a:lstStyle/>
          <a:p>
            <a:pPr marL="0" indent="0" algn="ctr">
              <a:lnSpc>
                <a:spcPct val="90000"/>
              </a:lnSpc>
              <a:buFont typeface="Wingdings" panose="05000000000000000000" pitchFamily="2" charset="2"/>
              <a:buNone/>
              <a:defRPr/>
            </a:pPr>
            <a:r>
              <a:rPr lang="en-US" altLang="en-US" sz="4400" u="sng" dirty="0">
                <a:solidFill>
                  <a:srgbClr val="000000"/>
                </a:solidFill>
              </a:rPr>
              <a:t>SHELTERED PIT COUNT</a:t>
            </a:r>
          </a:p>
          <a:p>
            <a:pPr algn="ctr">
              <a:lnSpc>
                <a:spcPct val="90000"/>
              </a:lnSpc>
              <a:defRPr/>
            </a:pPr>
            <a:r>
              <a:rPr lang="en-US" altLang="en-US" sz="3200" dirty="0">
                <a:solidFill>
                  <a:srgbClr val="000000"/>
                </a:solidFill>
              </a:rPr>
              <a:t>Housing Inventory Count (HIC)</a:t>
            </a:r>
          </a:p>
          <a:p>
            <a:pPr algn="ctr">
              <a:lnSpc>
                <a:spcPct val="90000"/>
              </a:lnSpc>
              <a:defRPr/>
            </a:pPr>
            <a:r>
              <a:rPr lang="en-US" altLang="en-US" sz="3200" dirty="0">
                <a:solidFill>
                  <a:srgbClr val="000000"/>
                </a:solidFill>
              </a:rPr>
              <a:t>Point-in-Time Count (PIT)</a:t>
            </a:r>
          </a:p>
          <a:p>
            <a:pPr marL="0" indent="0" algn="ctr">
              <a:lnSpc>
                <a:spcPct val="90000"/>
              </a:lnSpc>
              <a:buNone/>
              <a:defRPr/>
            </a:pPr>
            <a:br>
              <a:rPr lang="en-US" altLang="en-US" sz="3200" dirty="0">
                <a:solidFill>
                  <a:srgbClr val="000000"/>
                </a:solidFill>
              </a:rPr>
            </a:br>
            <a:endParaRPr lang="en-US" altLang="en-US" sz="3200" dirty="0">
              <a:solidFill>
                <a:srgbClr val="000000"/>
              </a:solidFill>
            </a:endParaRPr>
          </a:p>
        </p:txBody>
      </p:sp>
      <p:sp>
        <p:nvSpPr>
          <p:cNvPr id="10243" name="Slide Number Placeholder 1">
            <a:extLst>
              <a:ext uri="{FF2B5EF4-FFF2-40B4-BE49-F238E27FC236}">
                <a16:creationId xmlns:a16="http://schemas.microsoft.com/office/drawing/2014/main" id="{B2CC7D06-5AFC-4D0F-B0D8-ED09C7EA017B}"/>
              </a:ext>
            </a:extLst>
          </p:cNvPr>
          <p:cNvSpPr>
            <a:spLocks noGrp="1"/>
          </p:cNvSpPr>
          <p:nvPr>
            <p:ph type="sldNum" sz="quarter" idx="12"/>
          </p:nvPr>
        </p:nvSpPr>
        <p:spPr>
          <a:xfrm flipH="1">
            <a:off x="8534400" y="6359525"/>
            <a:ext cx="1524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BFE5653F-6C21-4F02-9987-E2772F94B3B6}" type="slidenum">
              <a:rPr lang="en-US" altLang="en-US" sz="1400" smtClean="0">
                <a:solidFill>
                  <a:schemeClr val="tx1"/>
                </a:solidFill>
              </a:rPr>
              <a:pPr>
                <a:spcBef>
                  <a:spcPct val="0"/>
                </a:spcBef>
                <a:buClrTx/>
                <a:buSzTx/>
                <a:buFontTx/>
                <a:buNone/>
              </a:pPr>
              <a:t>6</a:t>
            </a:fld>
            <a:endParaRPr lang="en-US" altLang="en-US" sz="1400">
              <a:solidFill>
                <a:schemeClr val="tx1"/>
              </a:solidFill>
            </a:endParaRPr>
          </a:p>
        </p:txBody>
      </p:sp>
      <p:sp>
        <p:nvSpPr>
          <p:cNvPr id="3" name="Rectangle 2">
            <a:extLst>
              <a:ext uri="{FF2B5EF4-FFF2-40B4-BE49-F238E27FC236}">
                <a16:creationId xmlns:a16="http://schemas.microsoft.com/office/drawing/2014/main" id="{C71CE00F-F710-43CE-80F4-AD49611B3277}"/>
              </a:ext>
            </a:extLst>
          </p:cNvPr>
          <p:cNvSpPr/>
          <p:nvPr/>
        </p:nvSpPr>
        <p:spPr bwMode="auto">
          <a:xfrm>
            <a:off x="2133600" y="4038600"/>
            <a:ext cx="4495800" cy="1828800"/>
          </a:xfrm>
          <a:prstGeom prst="rect">
            <a:avLst/>
          </a:prstGeom>
          <a:solidFill>
            <a:srgbClr val="92D050"/>
          </a:solid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lnSpc>
                <a:spcPct val="90000"/>
              </a:lnSpc>
              <a:defRPr/>
            </a:pPr>
            <a:endParaRPr lang="en-US" altLang="en-US" dirty="0">
              <a:solidFill>
                <a:srgbClr val="000000"/>
              </a:solidFill>
            </a:endParaRPr>
          </a:p>
          <a:p>
            <a:pPr algn="ctr">
              <a:lnSpc>
                <a:spcPct val="90000"/>
              </a:lnSpc>
              <a:defRPr/>
            </a:pPr>
            <a:endParaRPr lang="en-US" altLang="en-US" dirty="0">
              <a:solidFill>
                <a:srgbClr val="000000"/>
              </a:solidFill>
            </a:endParaRPr>
          </a:p>
          <a:p>
            <a:pPr marL="285750" indent="-285750" algn="ctr">
              <a:lnSpc>
                <a:spcPct val="90000"/>
              </a:lnSpc>
              <a:buFont typeface="Arial" panose="020B0604020202020204" pitchFamily="34" charset="0"/>
              <a:buChar char="•"/>
              <a:defRPr/>
            </a:pPr>
            <a:r>
              <a:rPr lang="en-US" altLang="en-US" sz="3200" dirty="0">
                <a:solidFill>
                  <a:srgbClr val="000000"/>
                </a:solidFill>
              </a:rPr>
              <a:t>HIC= beds/units</a:t>
            </a:r>
          </a:p>
          <a:p>
            <a:pPr marL="285750" indent="-285750" algn="ctr">
              <a:lnSpc>
                <a:spcPct val="90000"/>
              </a:lnSpc>
              <a:buFont typeface="Arial" panose="020B0604020202020204" pitchFamily="34" charset="0"/>
              <a:buChar char="•"/>
              <a:defRPr/>
            </a:pPr>
            <a:r>
              <a:rPr lang="en-US" altLang="en-US" sz="3200" dirty="0">
                <a:solidFill>
                  <a:srgbClr val="000000"/>
                </a:solidFill>
              </a:rPr>
              <a:t>PIT= people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59C9D1C5-7678-4CB8-BFD4-7FDF55FA83F6}"/>
              </a:ext>
            </a:extLst>
          </p:cNvPr>
          <p:cNvSpPr>
            <a:spLocks noGrp="1"/>
          </p:cNvSpPr>
          <p:nvPr>
            <p:ph type="title"/>
          </p:nvPr>
        </p:nvSpPr>
        <p:spPr/>
        <p:txBody>
          <a:bodyPr/>
          <a:lstStyle/>
          <a:p>
            <a:r>
              <a:rPr lang="en-US" sz="3600" dirty="0"/>
              <a:t>Requirements for all Housing Providers:</a:t>
            </a:r>
          </a:p>
        </p:txBody>
      </p:sp>
      <p:sp>
        <p:nvSpPr>
          <p:cNvPr id="12" name="Content Placeholder 11">
            <a:extLst>
              <a:ext uri="{FF2B5EF4-FFF2-40B4-BE49-F238E27FC236}">
                <a16:creationId xmlns:a16="http://schemas.microsoft.com/office/drawing/2014/main" id="{60C9F137-8B0A-4242-ADB7-2FCDA3D13DF4}"/>
              </a:ext>
            </a:extLst>
          </p:cNvPr>
          <p:cNvSpPr>
            <a:spLocks noGrp="1"/>
          </p:cNvSpPr>
          <p:nvPr>
            <p:ph idx="1"/>
          </p:nvPr>
        </p:nvSpPr>
        <p:spPr>
          <a:xfrm>
            <a:off x="616352" y="2092325"/>
            <a:ext cx="7924800" cy="4114800"/>
          </a:xfrm>
        </p:spPr>
        <p:txBody>
          <a:bodyPr/>
          <a:lstStyle/>
          <a:p>
            <a:r>
              <a:rPr lang="en-US" altLang="en-US" sz="2400" b="1" dirty="0">
                <a:solidFill>
                  <a:srgbClr val="000000"/>
                </a:solidFill>
              </a:rPr>
              <a:t>Housing Inventory Count online survey</a:t>
            </a:r>
            <a:r>
              <a:rPr lang="en-US" altLang="en-US" sz="2400" dirty="0">
                <a:solidFill>
                  <a:srgbClr val="000000"/>
                </a:solidFill>
              </a:rPr>
              <a:t>: </a:t>
            </a:r>
          </a:p>
          <a:p>
            <a:pPr lvl="1">
              <a:buFont typeface="Arial" panose="020B0604020202020204" pitchFamily="34" charset="0"/>
              <a:buChar char="•"/>
            </a:pPr>
            <a:r>
              <a:rPr lang="en-US" altLang="en-US" sz="2200" dirty="0">
                <a:solidFill>
                  <a:srgbClr val="000000"/>
                </a:solidFill>
              </a:rPr>
              <a:t>The week of the PIT count, DMA will send a link to an online survey.  </a:t>
            </a:r>
            <a:r>
              <a:rPr lang="en-US" altLang="en-US" sz="2200" b="1" i="1" dirty="0">
                <a:solidFill>
                  <a:srgbClr val="000000"/>
                </a:solidFill>
              </a:rPr>
              <a:t>ALL projects and project types (ES, TH, RRH, PSH, other permanent housing) must complete the online survey…</a:t>
            </a:r>
            <a:r>
              <a:rPr lang="en-US" altLang="en-US" sz="2200" dirty="0">
                <a:solidFill>
                  <a:srgbClr val="000000"/>
                </a:solidFill>
              </a:rPr>
              <a:t> </a:t>
            </a:r>
            <a:r>
              <a:rPr lang="en-US" altLang="en-US" sz="2200" b="1" u="sng" dirty="0">
                <a:solidFill>
                  <a:srgbClr val="000000"/>
                </a:solidFill>
              </a:rPr>
              <a:t>even if the program is in HMIS</a:t>
            </a:r>
          </a:p>
          <a:p>
            <a:pPr lvl="1"/>
            <a:endParaRPr lang="en-US" altLang="en-US" sz="2200" b="1" u="sng" dirty="0">
              <a:solidFill>
                <a:srgbClr val="000000"/>
              </a:solidFill>
            </a:endParaRPr>
          </a:p>
          <a:p>
            <a:endParaRPr lang="en-US" dirty="0"/>
          </a:p>
        </p:txBody>
      </p:sp>
      <p:sp>
        <p:nvSpPr>
          <p:cNvPr id="4" name="Slide Number Placeholder 3">
            <a:extLst>
              <a:ext uri="{FF2B5EF4-FFF2-40B4-BE49-F238E27FC236}">
                <a16:creationId xmlns:a16="http://schemas.microsoft.com/office/drawing/2014/main" id="{E66FCA19-824C-4D98-BB70-5A98F45B5AEB}"/>
              </a:ext>
            </a:extLst>
          </p:cNvPr>
          <p:cNvSpPr>
            <a:spLocks noGrp="1"/>
          </p:cNvSpPr>
          <p:nvPr>
            <p:ph type="sldNum" sz="quarter" idx="12"/>
          </p:nvPr>
        </p:nvSpPr>
        <p:spPr>
          <a:xfrm>
            <a:off x="8077200" y="6207125"/>
            <a:ext cx="1295400" cy="457200"/>
          </a:xfrm>
        </p:spPr>
        <p:txBody>
          <a:bodyPr/>
          <a:lstStyle/>
          <a:p>
            <a:pPr>
              <a:defRPr/>
            </a:pPr>
            <a:fld id="{B5A40FDF-124D-41F7-A39C-23A72FA79438}" type="slidenum">
              <a:rPr lang="en-US" altLang="en-US" smtClean="0"/>
              <a:pPr>
                <a:defRPr/>
              </a:pPr>
              <a:t>7</a:t>
            </a:fld>
            <a:endParaRPr lang="en-US" altLang="en-US"/>
          </a:p>
        </p:txBody>
      </p:sp>
    </p:spTree>
    <p:extLst>
      <p:ext uri="{BB962C8B-B14F-4D97-AF65-F5344CB8AC3E}">
        <p14:creationId xmlns:p14="http://schemas.microsoft.com/office/powerpoint/2010/main" val="759370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59C9D1C5-7678-4CB8-BFD4-7FDF55FA83F6}"/>
              </a:ext>
            </a:extLst>
          </p:cNvPr>
          <p:cNvSpPr>
            <a:spLocks noGrp="1"/>
          </p:cNvSpPr>
          <p:nvPr>
            <p:ph type="title"/>
          </p:nvPr>
        </p:nvSpPr>
        <p:spPr>
          <a:xfrm>
            <a:off x="1524000" y="190500"/>
            <a:ext cx="7315200" cy="1527175"/>
          </a:xfrm>
        </p:spPr>
        <p:txBody>
          <a:bodyPr/>
          <a:lstStyle/>
          <a:p>
            <a:r>
              <a:rPr lang="en-US" sz="3200" dirty="0"/>
              <a:t>Requirements for Emergency and Transitional Housing Providers</a:t>
            </a:r>
          </a:p>
        </p:txBody>
      </p:sp>
      <p:sp>
        <p:nvSpPr>
          <p:cNvPr id="12" name="Content Placeholder 11">
            <a:extLst>
              <a:ext uri="{FF2B5EF4-FFF2-40B4-BE49-F238E27FC236}">
                <a16:creationId xmlns:a16="http://schemas.microsoft.com/office/drawing/2014/main" id="{60C9F137-8B0A-4242-ADB7-2FCDA3D13DF4}"/>
              </a:ext>
            </a:extLst>
          </p:cNvPr>
          <p:cNvSpPr>
            <a:spLocks noGrp="1"/>
          </p:cNvSpPr>
          <p:nvPr>
            <p:ph idx="1"/>
          </p:nvPr>
        </p:nvSpPr>
        <p:spPr>
          <a:xfrm>
            <a:off x="609600" y="1905000"/>
            <a:ext cx="7924800" cy="4114800"/>
          </a:xfrm>
        </p:spPr>
        <p:txBody>
          <a:bodyPr/>
          <a:lstStyle/>
          <a:p>
            <a:r>
              <a:rPr lang="en-US" altLang="en-US" sz="2400" b="1" u="sng" dirty="0">
                <a:solidFill>
                  <a:srgbClr val="000000"/>
                </a:solidFill>
              </a:rPr>
              <a:t>Housing Inventory Count online survey</a:t>
            </a:r>
          </a:p>
          <a:p>
            <a:endParaRPr lang="en-US" altLang="en-US" sz="2400" b="1" u="sng" dirty="0">
              <a:solidFill>
                <a:srgbClr val="000000"/>
              </a:solidFill>
            </a:endParaRPr>
          </a:p>
          <a:p>
            <a:pPr marL="0" indent="0" algn="ctr">
              <a:buNone/>
            </a:pPr>
            <a:r>
              <a:rPr lang="en-US" altLang="en-US" sz="2400" dirty="0">
                <a:solidFill>
                  <a:srgbClr val="000000"/>
                </a:solidFill>
              </a:rPr>
              <a:t>PLUS </a:t>
            </a:r>
          </a:p>
          <a:p>
            <a:endParaRPr lang="en-US" altLang="en-US" sz="2400" b="1" u="sng" dirty="0">
              <a:solidFill>
                <a:srgbClr val="000000"/>
              </a:solidFill>
            </a:endParaRPr>
          </a:p>
          <a:p>
            <a:r>
              <a:rPr lang="en-US" altLang="en-US" sz="2400" b="1" u="sng" dirty="0">
                <a:solidFill>
                  <a:srgbClr val="000000"/>
                </a:solidFill>
              </a:rPr>
              <a:t>Point in Time Count:</a:t>
            </a:r>
            <a:r>
              <a:rPr lang="en-US" altLang="en-US" sz="2400" dirty="0">
                <a:solidFill>
                  <a:srgbClr val="000000"/>
                </a:solidFill>
              </a:rPr>
              <a:t> Using </a:t>
            </a:r>
            <a:r>
              <a:rPr lang="en-US" altLang="en-US" sz="2400" dirty="0"/>
              <a:t>HMIS </a:t>
            </a:r>
            <a:r>
              <a:rPr lang="en-US" altLang="en-US" sz="2400" i="1" dirty="0"/>
              <a:t>or</a:t>
            </a:r>
            <a:r>
              <a:rPr lang="en-US" altLang="en-US" sz="2400" dirty="0"/>
              <a:t> Interview Forms </a:t>
            </a:r>
            <a:r>
              <a:rPr lang="en-US" altLang="en-US" sz="2400" i="1" dirty="0"/>
              <a:t>or</a:t>
            </a:r>
            <a:r>
              <a:rPr lang="en-US" altLang="en-US" sz="2400" dirty="0"/>
              <a:t> Mobile App</a:t>
            </a:r>
          </a:p>
          <a:p>
            <a:pPr lvl="1">
              <a:buFont typeface="Arial" panose="020B0604020202020204" pitchFamily="34" charset="0"/>
              <a:buChar char="•"/>
              <a:defRPr/>
            </a:pPr>
            <a:r>
              <a:rPr lang="en-US" altLang="en-US" sz="1900" i="1" dirty="0"/>
              <a:t>(more details on upcoming slide)</a:t>
            </a:r>
          </a:p>
          <a:p>
            <a:pPr lvl="1"/>
            <a:endParaRPr lang="en-US" altLang="en-US" sz="2200" b="1" u="sng" dirty="0">
              <a:solidFill>
                <a:srgbClr val="000000"/>
              </a:solidFill>
            </a:endParaRPr>
          </a:p>
          <a:p>
            <a:endParaRPr lang="en-US" dirty="0"/>
          </a:p>
        </p:txBody>
      </p:sp>
      <p:sp>
        <p:nvSpPr>
          <p:cNvPr id="4" name="Slide Number Placeholder 3">
            <a:extLst>
              <a:ext uri="{FF2B5EF4-FFF2-40B4-BE49-F238E27FC236}">
                <a16:creationId xmlns:a16="http://schemas.microsoft.com/office/drawing/2014/main" id="{E66FCA19-824C-4D98-BB70-5A98F45B5AEB}"/>
              </a:ext>
            </a:extLst>
          </p:cNvPr>
          <p:cNvSpPr>
            <a:spLocks noGrp="1"/>
          </p:cNvSpPr>
          <p:nvPr>
            <p:ph type="sldNum" sz="quarter" idx="12"/>
          </p:nvPr>
        </p:nvSpPr>
        <p:spPr>
          <a:xfrm>
            <a:off x="8191500" y="6210300"/>
            <a:ext cx="1295400" cy="457200"/>
          </a:xfrm>
        </p:spPr>
        <p:txBody>
          <a:bodyPr/>
          <a:lstStyle/>
          <a:p>
            <a:pPr>
              <a:defRPr/>
            </a:pPr>
            <a:fld id="{B5A40FDF-124D-41F7-A39C-23A72FA79438}" type="slidenum">
              <a:rPr lang="en-US" altLang="en-US" smtClean="0"/>
              <a:pPr>
                <a:defRPr/>
              </a:pPr>
              <a:t>8</a:t>
            </a:fld>
            <a:endParaRPr lang="en-US" altLang="en-US" dirty="0"/>
          </a:p>
        </p:txBody>
      </p:sp>
    </p:spTree>
    <p:extLst>
      <p:ext uri="{BB962C8B-B14F-4D97-AF65-F5344CB8AC3E}">
        <p14:creationId xmlns:p14="http://schemas.microsoft.com/office/powerpoint/2010/main" val="4261466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8D6C33B-AB79-4323-B044-E1E67544569B}"/>
              </a:ext>
            </a:extLst>
          </p:cNvPr>
          <p:cNvSpPr>
            <a:spLocks noGrp="1" noChangeArrowheads="1"/>
          </p:cNvSpPr>
          <p:nvPr>
            <p:ph type="body" idx="1"/>
          </p:nvPr>
        </p:nvSpPr>
        <p:spPr>
          <a:xfrm>
            <a:off x="457200" y="187325"/>
            <a:ext cx="8077200" cy="6172200"/>
          </a:xfrm>
        </p:spPr>
        <p:txBody>
          <a:bodyPr anchor="ctr"/>
          <a:lstStyle/>
          <a:p>
            <a:pPr marL="0" indent="0" algn="ctr">
              <a:lnSpc>
                <a:spcPct val="90000"/>
              </a:lnSpc>
              <a:buNone/>
              <a:defRPr/>
            </a:pPr>
            <a:endParaRPr lang="en-US" altLang="en-US" sz="4000" dirty="0">
              <a:solidFill>
                <a:srgbClr val="000000"/>
              </a:solidFill>
            </a:endParaRPr>
          </a:p>
          <a:p>
            <a:pPr marL="0" indent="0" algn="ctr">
              <a:lnSpc>
                <a:spcPct val="90000"/>
              </a:lnSpc>
              <a:buNone/>
              <a:defRPr/>
            </a:pPr>
            <a:r>
              <a:rPr lang="en-US" altLang="en-US" sz="4000" dirty="0">
                <a:solidFill>
                  <a:srgbClr val="000000"/>
                </a:solidFill>
              </a:rPr>
              <a:t>Housing Inventory Count (HIC) </a:t>
            </a:r>
            <a:br>
              <a:rPr lang="en-US" altLang="en-US" sz="4000" dirty="0">
                <a:solidFill>
                  <a:srgbClr val="000000"/>
                </a:solidFill>
              </a:rPr>
            </a:br>
            <a:r>
              <a:rPr lang="en-US" altLang="en-US" sz="4000" dirty="0">
                <a:solidFill>
                  <a:srgbClr val="000000"/>
                </a:solidFill>
              </a:rPr>
              <a:t>Instructions</a:t>
            </a:r>
          </a:p>
          <a:p>
            <a:pPr marL="0" indent="0" algn="ctr">
              <a:lnSpc>
                <a:spcPct val="90000"/>
              </a:lnSpc>
              <a:buNone/>
              <a:defRPr/>
            </a:pPr>
            <a:br>
              <a:rPr lang="en-US" altLang="en-US" sz="3200" dirty="0">
                <a:solidFill>
                  <a:srgbClr val="000000"/>
                </a:solidFill>
              </a:rPr>
            </a:br>
            <a:endParaRPr lang="en-US" altLang="en-US" sz="3200" dirty="0">
              <a:solidFill>
                <a:srgbClr val="000000"/>
              </a:solidFill>
            </a:endParaRPr>
          </a:p>
        </p:txBody>
      </p:sp>
      <p:sp>
        <p:nvSpPr>
          <p:cNvPr id="10243" name="Slide Number Placeholder 1">
            <a:extLst>
              <a:ext uri="{FF2B5EF4-FFF2-40B4-BE49-F238E27FC236}">
                <a16:creationId xmlns:a16="http://schemas.microsoft.com/office/drawing/2014/main" id="{B2CC7D06-5AFC-4D0F-B0D8-ED09C7EA017B}"/>
              </a:ext>
            </a:extLst>
          </p:cNvPr>
          <p:cNvSpPr>
            <a:spLocks noGrp="1"/>
          </p:cNvSpPr>
          <p:nvPr>
            <p:ph type="sldNum" sz="quarter" idx="12"/>
          </p:nvPr>
        </p:nvSpPr>
        <p:spPr>
          <a:xfrm flipH="1">
            <a:off x="8534400" y="6359525"/>
            <a:ext cx="1524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70000"/>
              <a:buFont typeface="Wingdings" panose="05000000000000000000" pitchFamily="2" charset="2"/>
              <a:buChar char="¢"/>
              <a:defRPr sz="30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l"/>
              <a:defRPr sz="2800">
                <a:solidFill>
                  <a:schemeClr val="tx2"/>
                </a:solidFill>
                <a:latin typeface="Arial" panose="020B0604020202020204" pitchFamily="34" charset="0"/>
              </a:defRPr>
            </a:lvl2pPr>
            <a:lvl3pPr marL="1143000" indent="-228600">
              <a:spcBef>
                <a:spcPct val="20000"/>
              </a:spcBef>
              <a:buClr>
                <a:schemeClr val="accent2"/>
              </a:buClr>
              <a:buChar char="•"/>
              <a:defRPr sz="2400">
                <a:solidFill>
                  <a:schemeClr val="tx2"/>
                </a:solidFill>
                <a:latin typeface="Arial" panose="020B0604020202020204" pitchFamily="34" charset="0"/>
              </a:defRPr>
            </a:lvl3pPr>
            <a:lvl4pPr marL="1600200" indent="-228600">
              <a:spcBef>
                <a:spcPct val="20000"/>
              </a:spcBef>
              <a:buClr>
                <a:schemeClr val="tx1"/>
              </a:buClr>
              <a:buChar char="•"/>
              <a:defRPr sz="2000">
                <a:solidFill>
                  <a:schemeClr val="tx2"/>
                </a:solidFill>
                <a:latin typeface="Arial" panose="020B0604020202020204" pitchFamily="34" charset="0"/>
              </a:defRPr>
            </a:lvl4pPr>
            <a:lvl5pPr marL="2057400" indent="-228600">
              <a:spcBef>
                <a:spcPct val="20000"/>
              </a:spcBef>
              <a:buChar char="•"/>
              <a:defRPr sz="2000">
                <a:solidFill>
                  <a:schemeClr val="tx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2"/>
                </a:solidFill>
                <a:latin typeface="Arial" panose="020B0604020202020204" pitchFamily="34" charset="0"/>
              </a:defRPr>
            </a:lvl9pPr>
          </a:lstStyle>
          <a:p>
            <a:pPr>
              <a:spcBef>
                <a:spcPct val="0"/>
              </a:spcBef>
              <a:buClrTx/>
              <a:buSzTx/>
              <a:buFontTx/>
              <a:buNone/>
            </a:pPr>
            <a:fld id="{BFE5653F-6C21-4F02-9987-E2772F94B3B6}" type="slidenum">
              <a:rPr lang="en-US" altLang="en-US" sz="1400" smtClean="0">
                <a:solidFill>
                  <a:schemeClr val="tx1"/>
                </a:solidFill>
              </a:rPr>
              <a:pPr>
                <a:spcBef>
                  <a:spcPct val="0"/>
                </a:spcBef>
                <a:buClrTx/>
                <a:buSzTx/>
                <a:buFontTx/>
                <a:buNone/>
              </a:pPr>
              <a:t>9</a:t>
            </a:fld>
            <a:endParaRPr lang="en-US" altLang="en-US" sz="1400">
              <a:solidFill>
                <a:schemeClr val="tx1"/>
              </a:solidFill>
            </a:endParaRPr>
          </a:p>
        </p:txBody>
      </p:sp>
    </p:spTree>
    <p:extLst>
      <p:ext uri="{BB962C8B-B14F-4D97-AF65-F5344CB8AC3E}">
        <p14:creationId xmlns:p14="http://schemas.microsoft.com/office/powerpoint/2010/main" val="1407969544"/>
      </p:ext>
    </p:extLst>
  </p:cSld>
  <p:clrMapOvr>
    <a:masterClrMapping/>
  </p:clrMapOvr>
</p:sld>
</file>

<file path=ppt/theme/theme1.xml><?xml version="1.0" encoding="utf-8"?>
<a:theme xmlns:a="http://schemas.openxmlformats.org/drawingml/2006/main" name="Echo">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2689</TotalTime>
  <Words>2669</Words>
  <Application>Microsoft Office PowerPoint</Application>
  <PresentationFormat>Letter Paper (8.5x11 in)</PresentationFormat>
  <Paragraphs>261</Paragraphs>
  <Slides>30</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Courier New</vt:lpstr>
      <vt:lpstr>Times New Roman</vt:lpstr>
      <vt:lpstr>Wingdings</vt:lpstr>
      <vt:lpstr>Echo</vt:lpstr>
      <vt:lpstr>2021 Point-in-Time (PIT) Count  of Persons Experiencing Homelessness</vt:lpstr>
      <vt:lpstr>What is the PIT count?</vt:lpstr>
      <vt:lpstr>Roles and responsibilities</vt:lpstr>
      <vt:lpstr>Overview: Sheltered PIT Count</vt:lpstr>
      <vt:lpstr>Overview: Sheltered PIT Count</vt:lpstr>
      <vt:lpstr>PowerPoint Presentation</vt:lpstr>
      <vt:lpstr>Requirements for all Housing Providers:</vt:lpstr>
      <vt:lpstr>Requirements for Emergency and Transitional Housing Providers</vt:lpstr>
      <vt:lpstr>PowerPoint Presentation</vt:lpstr>
      <vt:lpstr>Directions for Program Coordinators</vt:lpstr>
      <vt:lpstr>HIC Data Collection Tool</vt:lpstr>
      <vt:lpstr>HIC Data Collection Tool</vt:lpstr>
      <vt:lpstr>PowerPoint Presentation</vt:lpstr>
      <vt:lpstr>Overview: Sheltered PIT Count</vt:lpstr>
      <vt:lpstr>Data for Sheltered PIT Count</vt:lpstr>
      <vt:lpstr>Data for Sheltered PIT Count</vt:lpstr>
      <vt:lpstr>PowerPoint Presentation</vt:lpstr>
      <vt:lpstr>PowerPoint Presentation</vt:lpstr>
      <vt:lpstr>PIT Count Questions: Data Collected </vt:lpstr>
      <vt:lpstr>PIT Count Questions: Detail</vt:lpstr>
      <vt:lpstr>PIT Count Questions: Gender</vt:lpstr>
      <vt:lpstr>PIT Count Questions: Details</vt:lpstr>
      <vt:lpstr>PIT Count Questions: Domestic Violence</vt:lpstr>
      <vt:lpstr>PIT Count Questions: Disability</vt:lpstr>
      <vt:lpstr>PIT Count Questions: Veterans</vt:lpstr>
      <vt:lpstr>PIT Count Questions: Additional Instructions</vt:lpstr>
      <vt:lpstr>PIT Count Questions: Additional Instructions</vt:lpstr>
      <vt:lpstr>Next Steps</vt:lpstr>
      <vt:lpstr>Questions?</vt:lpstr>
      <vt:lpstr>PowerPoint Presentation</vt:lpstr>
    </vt:vector>
  </TitlesOfParts>
  <Company>Diana T Myers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 BoS Sheltered PIT Training</dc:title>
  <dc:creator>Leigh Howard</dc:creator>
  <cp:lastModifiedBy>Jessica S</cp:lastModifiedBy>
  <cp:revision>237</cp:revision>
  <cp:lastPrinted>2019-12-02T19:03:44Z</cp:lastPrinted>
  <dcterms:created xsi:type="dcterms:W3CDTF">2012-06-27T15:26:59Z</dcterms:created>
  <dcterms:modified xsi:type="dcterms:W3CDTF">2020-12-18T13:59:31Z</dcterms:modified>
</cp:coreProperties>
</file>